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31"/>
  </p:notesMasterIdLst>
  <p:handoutMasterIdLst>
    <p:handoutMasterId r:id="rId32"/>
  </p:handoutMasterIdLst>
  <p:sldIdLst>
    <p:sldId id="2454" r:id="rId2"/>
    <p:sldId id="2558" r:id="rId3"/>
    <p:sldId id="2556" r:id="rId4"/>
    <p:sldId id="2557" r:id="rId5"/>
    <p:sldId id="2560" r:id="rId6"/>
    <p:sldId id="2564" r:id="rId7"/>
    <p:sldId id="2561" r:id="rId8"/>
    <p:sldId id="2565" r:id="rId9"/>
    <p:sldId id="2529" r:id="rId10"/>
    <p:sldId id="2530" r:id="rId11"/>
    <p:sldId id="2531" r:id="rId12"/>
    <p:sldId id="2533" r:id="rId13"/>
    <p:sldId id="2534" r:id="rId14"/>
    <p:sldId id="2538" r:id="rId15"/>
    <p:sldId id="2537" r:id="rId16"/>
    <p:sldId id="2540" r:id="rId17"/>
    <p:sldId id="2541" r:id="rId18"/>
    <p:sldId id="2543" r:id="rId19"/>
    <p:sldId id="2544" r:id="rId20"/>
    <p:sldId id="2545" r:id="rId21"/>
    <p:sldId id="2542" r:id="rId22"/>
    <p:sldId id="2547" r:id="rId23"/>
    <p:sldId id="2548" r:id="rId24"/>
    <p:sldId id="2549" r:id="rId25"/>
    <p:sldId id="2550" r:id="rId26"/>
    <p:sldId id="2551" r:id="rId27"/>
    <p:sldId id="2552" r:id="rId28"/>
    <p:sldId id="2553" r:id="rId29"/>
    <p:sldId id="2546" r:id="rId30"/>
  </p:sldIdLst>
  <p:sldSz cx="12192000" cy="6858000"/>
  <p:notesSz cx="9601200" cy="7315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564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D9EF60-9446-0A80-A40E-D01AD0F71BD9}" name="Yao, Jinwei" initials="YJ" userId="S::jinweiy@illinois.edu::e7bb2eae-67cf-4a66-b515-f5b292cddbf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5F05"/>
    <a:srgbClr val="2B59AC"/>
    <a:srgbClr val="676767"/>
    <a:srgbClr val="002A52"/>
    <a:srgbClr val="FFA22E"/>
    <a:srgbClr val="3B2079"/>
    <a:srgbClr val="0000FF"/>
    <a:srgbClr val="0432FF"/>
    <a:srgbClr val="008000"/>
    <a:srgbClr val="93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783CB-CD38-6165-1988-553CF176DC57}" v="88" dt="2025-01-21T03:49:05.571"/>
    <p1510:client id="{3C9CCA12-5D91-9B95-A5D8-2110FB4B8070}" v="43" dt="2025-01-22T00:02:35.583"/>
    <p1510:client id="{588DF2FA-7EA3-C0DD-A116-0DC82096D8A5}" v="141" dt="2025-01-22T01:44:56.642"/>
    <p1510:client id="{A0252696-0A10-EDE6-FEA2-A70D2368CD6A}" v="37" dt="2025-01-21T04:09:44.934"/>
    <p1510:client id="{CBF5D09A-10CB-2742-A2AF-872B830997BB}" v="1718" dt="2025-01-21T21:31:27.011"/>
  </p1510:revLst>
</p1510:revInfo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5564"/>
        <p:guide pos="415"/>
        <p:guide pos="7265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8/10/relationships/authors" Target="authors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o, Jinwei" userId="S::jinweiy@illinois.edu::e7bb2eae-67cf-4a66-b515-f5b292cddbf3" providerId="AD" clId="Web-{588DF2FA-7EA3-C0DD-A116-0DC82096D8A5}"/>
    <pc:docChg chg="addSld delSld modSld">
      <pc:chgData name="Yao, Jinwei" userId="S::jinweiy@illinois.edu::e7bb2eae-67cf-4a66-b515-f5b292cddbf3" providerId="AD" clId="Web-{588DF2FA-7EA3-C0DD-A116-0DC82096D8A5}" dt="2025-01-22T01:44:56.642" v="105" actId="20577"/>
      <pc:docMkLst>
        <pc:docMk/>
      </pc:docMkLst>
      <pc:sldChg chg="modSp">
        <pc:chgData name="Yao, Jinwei" userId="S::jinweiy@illinois.edu::e7bb2eae-67cf-4a66-b515-f5b292cddbf3" providerId="AD" clId="Web-{588DF2FA-7EA3-C0DD-A116-0DC82096D8A5}" dt="2025-01-22T01:35:51.270" v="30" actId="20577"/>
        <pc:sldMkLst>
          <pc:docMk/>
          <pc:sldMk cId="2024099689" sldId="2530"/>
        </pc:sldMkLst>
        <pc:spChg chg="mod">
          <ac:chgData name="Yao, Jinwei" userId="S::jinweiy@illinois.edu::e7bb2eae-67cf-4a66-b515-f5b292cddbf3" providerId="AD" clId="Web-{588DF2FA-7EA3-C0DD-A116-0DC82096D8A5}" dt="2025-01-22T01:35:51.270" v="30" actId="20577"/>
          <ac:spMkLst>
            <pc:docMk/>
            <pc:sldMk cId="2024099689" sldId="2530"/>
            <ac:spMk id="6" creationId="{6C1BEBAA-C399-5321-7ECE-E892ED0D2BCE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34:17.442" v="7" actId="20577"/>
        <pc:sldMkLst>
          <pc:docMk/>
          <pc:sldMk cId="828450307" sldId="2531"/>
        </pc:sldMkLst>
        <pc:spChg chg="mod">
          <ac:chgData name="Yao, Jinwei" userId="S::jinweiy@illinois.edu::e7bb2eae-67cf-4a66-b515-f5b292cddbf3" providerId="AD" clId="Web-{588DF2FA-7EA3-C0DD-A116-0DC82096D8A5}" dt="2025-01-22T01:34:17.442" v="7" actId="20577"/>
          <ac:spMkLst>
            <pc:docMk/>
            <pc:sldMk cId="828450307" sldId="2531"/>
            <ac:spMk id="9" creationId="{5637C4B6-1516-8E9A-B515-DF388AC2E5C2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34:09.083" v="5" actId="20577"/>
        <pc:sldMkLst>
          <pc:docMk/>
          <pc:sldMk cId="3545514664" sldId="2533"/>
        </pc:sldMkLst>
        <pc:spChg chg="mod">
          <ac:chgData name="Yao, Jinwei" userId="S::jinweiy@illinois.edu::e7bb2eae-67cf-4a66-b515-f5b292cddbf3" providerId="AD" clId="Web-{588DF2FA-7EA3-C0DD-A116-0DC82096D8A5}" dt="2025-01-22T01:34:09.083" v="5" actId="20577"/>
          <ac:spMkLst>
            <pc:docMk/>
            <pc:sldMk cId="3545514664" sldId="2533"/>
            <ac:spMk id="6" creationId="{9B46B483-80C1-2DF4-7B11-63B47312755E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35:20.067" v="20" actId="1076"/>
        <pc:sldMkLst>
          <pc:docMk/>
          <pc:sldMk cId="3490020487" sldId="2534"/>
        </pc:sldMkLst>
        <pc:spChg chg="mod">
          <ac:chgData name="Yao, Jinwei" userId="S::jinweiy@illinois.edu::e7bb2eae-67cf-4a66-b515-f5b292cddbf3" providerId="AD" clId="Web-{588DF2FA-7EA3-C0DD-A116-0DC82096D8A5}" dt="2025-01-22T01:35:20.067" v="20" actId="1076"/>
          <ac:spMkLst>
            <pc:docMk/>
            <pc:sldMk cId="3490020487" sldId="2534"/>
            <ac:spMk id="23" creationId="{06C4ED31-6272-D9EF-65B9-467C6D70B737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0:55.222" v="76" actId="20577"/>
        <pc:sldMkLst>
          <pc:docMk/>
          <pc:sldMk cId="1837605648" sldId="2537"/>
        </pc:sldMkLst>
        <pc:spChg chg="mod">
          <ac:chgData name="Yao, Jinwei" userId="S::jinweiy@illinois.edu::e7bb2eae-67cf-4a66-b515-f5b292cddbf3" providerId="AD" clId="Web-{588DF2FA-7EA3-C0DD-A116-0DC82096D8A5}" dt="2025-01-22T01:36:10.833" v="33" actId="20577"/>
          <ac:spMkLst>
            <pc:docMk/>
            <pc:sldMk cId="1837605648" sldId="2537"/>
            <ac:spMk id="6" creationId="{0410A240-2194-B8AE-1E38-8A1D6D345F5B}"/>
          </ac:spMkLst>
        </pc:spChg>
        <pc:spChg chg="mod">
          <ac:chgData name="Yao, Jinwei" userId="S::jinweiy@illinois.edu::e7bb2eae-67cf-4a66-b515-f5b292cddbf3" providerId="AD" clId="Web-{588DF2FA-7EA3-C0DD-A116-0DC82096D8A5}" dt="2025-01-22T01:40:55.222" v="76" actId="20577"/>
          <ac:spMkLst>
            <pc:docMk/>
            <pc:sldMk cId="1837605648" sldId="2537"/>
            <ac:spMk id="7" creationId="{7785322D-9062-10A7-9BB6-7984A12B0388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0:42.331" v="75" actId="20577"/>
        <pc:sldMkLst>
          <pc:docMk/>
          <pc:sldMk cId="1613862953" sldId="2538"/>
        </pc:sldMkLst>
        <pc:spChg chg="mod">
          <ac:chgData name="Yao, Jinwei" userId="S::jinweiy@illinois.edu::e7bb2eae-67cf-4a66-b515-f5b292cddbf3" providerId="AD" clId="Web-{588DF2FA-7EA3-C0DD-A116-0DC82096D8A5}" dt="2025-01-22T01:40:42.331" v="75" actId="20577"/>
          <ac:spMkLst>
            <pc:docMk/>
            <pc:sldMk cId="1613862953" sldId="2538"/>
            <ac:spMk id="11" creationId="{A20E74DB-0C3D-CD38-2328-879C3BECDBBC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1:05.909" v="77" actId="20577"/>
        <pc:sldMkLst>
          <pc:docMk/>
          <pc:sldMk cId="435704204" sldId="2540"/>
        </pc:sldMkLst>
        <pc:spChg chg="mod">
          <ac:chgData name="Yao, Jinwei" userId="S::jinweiy@illinois.edu::e7bb2eae-67cf-4a66-b515-f5b292cddbf3" providerId="AD" clId="Web-{588DF2FA-7EA3-C0DD-A116-0DC82096D8A5}" dt="2025-01-22T01:41:05.909" v="77" actId="20577"/>
          <ac:spMkLst>
            <pc:docMk/>
            <pc:sldMk cId="435704204" sldId="2540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6:21.895" v="35" actId="20577"/>
          <ac:spMkLst>
            <pc:docMk/>
            <pc:sldMk cId="435704204" sldId="2540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1:21.081" v="79" actId="20577"/>
        <pc:sldMkLst>
          <pc:docMk/>
          <pc:sldMk cId="2600951506" sldId="2541"/>
        </pc:sldMkLst>
        <pc:spChg chg="mod">
          <ac:chgData name="Yao, Jinwei" userId="S::jinweiy@illinois.edu::e7bb2eae-67cf-4a66-b515-f5b292cddbf3" providerId="AD" clId="Web-{588DF2FA-7EA3-C0DD-A116-0DC82096D8A5}" dt="2025-01-22T01:41:21.081" v="79" actId="20577"/>
          <ac:spMkLst>
            <pc:docMk/>
            <pc:sldMk cId="2600951506" sldId="2541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6:33.051" v="37" actId="20577"/>
          <ac:spMkLst>
            <pc:docMk/>
            <pc:sldMk cId="2600951506" sldId="2541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1:33.878" v="81" actId="20577"/>
        <pc:sldMkLst>
          <pc:docMk/>
          <pc:sldMk cId="3539034278" sldId="2543"/>
        </pc:sldMkLst>
        <pc:spChg chg="mod">
          <ac:chgData name="Yao, Jinwei" userId="S::jinweiy@illinois.edu::e7bb2eae-67cf-4a66-b515-f5b292cddbf3" providerId="AD" clId="Web-{588DF2FA-7EA3-C0DD-A116-0DC82096D8A5}" dt="2025-01-22T01:41:33.878" v="81" actId="20577"/>
          <ac:spMkLst>
            <pc:docMk/>
            <pc:sldMk cId="3539034278" sldId="2543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6:43.286" v="39" actId="20577"/>
          <ac:spMkLst>
            <pc:docMk/>
            <pc:sldMk cId="3539034278" sldId="2543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1:44.721" v="83" actId="20577"/>
        <pc:sldMkLst>
          <pc:docMk/>
          <pc:sldMk cId="15212653" sldId="2544"/>
        </pc:sldMkLst>
        <pc:spChg chg="mod">
          <ac:chgData name="Yao, Jinwei" userId="S::jinweiy@illinois.edu::e7bb2eae-67cf-4a66-b515-f5b292cddbf3" providerId="AD" clId="Web-{588DF2FA-7EA3-C0DD-A116-0DC82096D8A5}" dt="2025-01-22T01:41:44.721" v="83" actId="20577"/>
          <ac:spMkLst>
            <pc:docMk/>
            <pc:sldMk cId="15212653" sldId="2544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3:50.943" v="3" actId="20577"/>
          <ac:spMkLst>
            <pc:docMk/>
            <pc:sldMk cId="15212653" sldId="2544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4:56.642" v="105" actId="20577"/>
        <pc:sldMkLst>
          <pc:docMk/>
          <pc:sldMk cId="1541709714" sldId="2545"/>
        </pc:sldMkLst>
        <pc:spChg chg="mod">
          <ac:chgData name="Yao, Jinwei" userId="S::jinweiy@illinois.edu::e7bb2eae-67cf-4a66-b515-f5b292cddbf3" providerId="AD" clId="Web-{588DF2FA-7EA3-C0DD-A116-0DC82096D8A5}" dt="2025-01-22T01:41:57.518" v="85" actId="20577"/>
          <ac:spMkLst>
            <pc:docMk/>
            <pc:sldMk cId="1541709714" sldId="2545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44:56.642" v="105" actId="20577"/>
          <ac:spMkLst>
            <pc:docMk/>
            <pc:sldMk cId="1541709714" sldId="2545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0:07.003" v="74" actId="20577"/>
        <pc:sldMkLst>
          <pc:docMk/>
          <pc:sldMk cId="2437951857" sldId="2546"/>
        </pc:sldMkLst>
        <pc:spChg chg="mod">
          <ac:chgData name="Yao, Jinwei" userId="S::jinweiy@illinois.edu::e7bb2eae-67cf-4a66-b515-f5b292cddbf3" providerId="AD" clId="Web-{588DF2FA-7EA3-C0DD-A116-0DC82096D8A5}" dt="2025-01-22T01:40:07.003" v="74" actId="20577"/>
          <ac:spMkLst>
            <pc:docMk/>
            <pc:sldMk cId="2437951857" sldId="2546"/>
            <ac:spMk id="6" creationId="{D7A95BB1-D814-6CB2-C927-24A8D9C3F5C1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2:57.315" v="87" actId="20577"/>
        <pc:sldMkLst>
          <pc:docMk/>
          <pc:sldMk cId="155669644" sldId="2547"/>
        </pc:sldMkLst>
        <pc:spChg chg="mod">
          <ac:chgData name="Yao, Jinwei" userId="S::jinweiy@illinois.edu::e7bb2eae-67cf-4a66-b515-f5b292cddbf3" providerId="AD" clId="Web-{588DF2FA-7EA3-C0DD-A116-0DC82096D8A5}" dt="2025-01-22T01:42:57.315" v="87" actId="20577"/>
          <ac:spMkLst>
            <pc:docMk/>
            <pc:sldMk cId="155669644" sldId="2547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7:20.129" v="49" actId="20577"/>
          <ac:spMkLst>
            <pc:docMk/>
            <pc:sldMk cId="155669644" sldId="2547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3:07.565" v="89" actId="20577"/>
        <pc:sldMkLst>
          <pc:docMk/>
          <pc:sldMk cId="2471840090" sldId="2548"/>
        </pc:sldMkLst>
        <pc:spChg chg="mod">
          <ac:chgData name="Yao, Jinwei" userId="S::jinweiy@illinois.edu::e7bb2eae-67cf-4a66-b515-f5b292cddbf3" providerId="AD" clId="Web-{588DF2FA-7EA3-C0DD-A116-0DC82096D8A5}" dt="2025-01-22T01:43:07.565" v="89" actId="20577"/>
          <ac:spMkLst>
            <pc:docMk/>
            <pc:sldMk cId="2471840090" sldId="2548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7:28.082" v="51" actId="20577"/>
          <ac:spMkLst>
            <pc:docMk/>
            <pc:sldMk cId="2471840090" sldId="2548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3:18.705" v="91" actId="20577"/>
        <pc:sldMkLst>
          <pc:docMk/>
          <pc:sldMk cId="1530515293" sldId="2549"/>
        </pc:sldMkLst>
        <pc:spChg chg="mod">
          <ac:chgData name="Yao, Jinwei" userId="S::jinweiy@illinois.edu::e7bb2eae-67cf-4a66-b515-f5b292cddbf3" providerId="AD" clId="Web-{588DF2FA-7EA3-C0DD-A116-0DC82096D8A5}" dt="2025-01-22T01:43:18.705" v="91" actId="20577"/>
          <ac:spMkLst>
            <pc:docMk/>
            <pc:sldMk cId="1530515293" sldId="2549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8:25.644" v="59" actId="20577"/>
          <ac:spMkLst>
            <pc:docMk/>
            <pc:sldMk cId="1530515293" sldId="2549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4:19.064" v="102" actId="14100"/>
        <pc:sldMkLst>
          <pc:docMk/>
          <pc:sldMk cId="3900553750" sldId="2550"/>
        </pc:sldMkLst>
        <pc:spChg chg="mod">
          <ac:chgData name="Yao, Jinwei" userId="S::jinweiy@illinois.edu::e7bb2eae-67cf-4a66-b515-f5b292cddbf3" providerId="AD" clId="Web-{588DF2FA-7EA3-C0DD-A116-0DC82096D8A5}" dt="2025-01-22T01:44:19.064" v="102" actId="14100"/>
          <ac:spMkLst>
            <pc:docMk/>
            <pc:sldMk cId="3900553750" sldId="2550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8:36.504" v="62" actId="20577"/>
          <ac:spMkLst>
            <pc:docMk/>
            <pc:sldMk cId="3900553750" sldId="2550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4:02.299" v="98" actId="20577"/>
        <pc:sldMkLst>
          <pc:docMk/>
          <pc:sldMk cId="1347484512" sldId="2551"/>
        </pc:sldMkLst>
        <pc:spChg chg="mod">
          <ac:chgData name="Yao, Jinwei" userId="S::jinweiy@illinois.edu::e7bb2eae-67cf-4a66-b515-f5b292cddbf3" providerId="AD" clId="Web-{588DF2FA-7EA3-C0DD-A116-0DC82096D8A5}" dt="2025-01-22T01:44:02.299" v="98" actId="20577"/>
          <ac:spMkLst>
            <pc:docMk/>
            <pc:sldMk cId="1347484512" sldId="2551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8:53.176" v="65" actId="20577"/>
          <ac:spMkLst>
            <pc:docMk/>
            <pc:sldMk cId="1347484512" sldId="2551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3:48.674" v="96" actId="20577"/>
        <pc:sldMkLst>
          <pc:docMk/>
          <pc:sldMk cId="3903634529" sldId="2552"/>
        </pc:sldMkLst>
        <pc:spChg chg="mod">
          <ac:chgData name="Yao, Jinwei" userId="S::jinweiy@illinois.edu::e7bb2eae-67cf-4a66-b515-f5b292cddbf3" providerId="AD" clId="Web-{588DF2FA-7EA3-C0DD-A116-0DC82096D8A5}" dt="2025-01-22T01:43:48.674" v="96" actId="20577"/>
          <ac:spMkLst>
            <pc:docMk/>
            <pc:sldMk cId="3903634529" sldId="2552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9:04.082" v="68" actId="20577"/>
          <ac:spMkLst>
            <pc:docMk/>
            <pc:sldMk cId="3903634529" sldId="2552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588DF2FA-7EA3-C0DD-A116-0DC82096D8A5}" dt="2025-01-22T01:43:35.362" v="93" actId="20577"/>
        <pc:sldMkLst>
          <pc:docMk/>
          <pc:sldMk cId="696745592" sldId="2553"/>
        </pc:sldMkLst>
        <pc:spChg chg="mod">
          <ac:chgData name="Yao, Jinwei" userId="S::jinweiy@illinois.edu::e7bb2eae-67cf-4a66-b515-f5b292cddbf3" providerId="AD" clId="Web-{588DF2FA-7EA3-C0DD-A116-0DC82096D8A5}" dt="2025-01-22T01:43:35.362" v="93" actId="20577"/>
          <ac:spMkLst>
            <pc:docMk/>
            <pc:sldMk cId="696745592" sldId="2553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588DF2FA-7EA3-C0DD-A116-0DC82096D8A5}" dt="2025-01-22T01:39:56.816" v="71" actId="20577"/>
          <ac:spMkLst>
            <pc:docMk/>
            <pc:sldMk cId="696745592" sldId="2553"/>
            <ac:spMk id="6" creationId="{0410A240-2194-B8AE-1E38-8A1D6D345F5B}"/>
          </ac:spMkLst>
        </pc:spChg>
      </pc:sldChg>
      <pc:sldChg chg="new del">
        <pc:chgData name="Yao, Jinwei" userId="S::jinweiy@illinois.edu::e7bb2eae-67cf-4a66-b515-f5b292cddbf3" providerId="AD" clId="Web-{588DF2FA-7EA3-C0DD-A116-0DC82096D8A5}" dt="2025-01-22T01:44:37.752" v="104"/>
        <pc:sldMkLst>
          <pc:docMk/>
          <pc:sldMk cId="4271047316" sldId="2566"/>
        </pc:sldMkLst>
      </pc:sldChg>
    </pc:docChg>
  </pc:docChgLst>
  <pc:docChgLst>
    <pc:chgData name="Yao, Jinwei" userId="S::jinweiy@illinois.edu::e7bb2eae-67cf-4a66-b515-f5b292cddbf3" providerId="AD" clId="Web-{7A756548-7155-BC4E-3DF9-82AB0015AC46}"/>
    <pc:docChg chg="mod addSld delSld modSld">
      <pc:chgData name="Yao, Jinwei" userId="S::jinweiy@illinois.edu::e7bb2eae-67cf-4a66-b515-f5b292cddbf3" providerId="AD" clId="Web-{7A756548-7155-BC4E-3DF9-82AB0015AC46}" dt="2025-01-20T02:39:51.839" v="3251"/>
      <pc:docMkLst>
        <pc:docMk/>
      </pc:docMkLst>
      <pc:sldChg chg="delSp modSp">
        <pc:chgData name="Yao, Jinwei" userId="S::jinweiy@illinois.edu::e7bb2eae-67cf-4a66-b515-f5b292cddbf3" providerId="AD" clId="Web-{7A756548-7155-BC4E-3DF9-82AB0015AC46}" dt="2025-01-19T01:07:25.108" v="35" actId="20577"/>
        <pc:sldMkLst>
          <pc:docMk/>
          <pc:sldMk cId="3086503586" sldId="2454"/>
        </pc:sldMkLst>
        <pc:spChg chg="mod">
          <ac:chgData name="Yao, Jinwei" userId="S::jinweiy@illinois.edu::e7bb2eae-67cf-4a66-b515-f5b292cddbf3" providerId="AD" clId="Web-{7A756548-7155-BC4E-3DF9-82AB0015AC46}" dt="2025-01-19T01:07:25.108" v="35" actId="20577"/>
          <ac:spMkLst>
            <pc:docMk/>
            <pc:sldMk cId="3086503586" sldId="2454"/>
            <ac:spMk id="9" creationId="{0A9FC2D7-032D-47EB-803D-B3D62F42C74E}"/>
          </ac:spMkLst>
        </pc:spChg>
      </pc:sldChg>
      <pc:sldChg chg="addSp delSp modSp">
        <pc:chgData name="Yao, Jinwei" userId="S::jinweiy@illinois.edu::e7bb2eae-67cf-4a66-b515-f5b292cddbf3" providerId="AD" clId="Web-{7A756548-7155-BC4E-3DF9-82AB0015AC46}" dt="2025-01-19T01:22:35.539" v="131" actId="1076"/>
        <pc:sldMkLst>
          <pc:docMk/>
          <pc:sldMk cId="3285069267" sldId="2529"/>
        </pc:sldMkLst>
        <pc:spChg chg="add mod">
          <ac:chgData name="Yao, Jinwei" userId="S::jinweiy@illinois.edu::e7bb2eae-67cf-4a66-b515-f5b292cddbf3" providerId="AD" clId="Web-{7A756548-7155-BC4E-3DF9-82AB0015AC46}" dt="2025-01-19T01:22:35.539" v="131" actId="1076"/>
          <ac:spMkLst>
            <pc:docMk/>
            <pc:sldMk cId="3285069267" sldId="2529"/>
            <ac:spMk id="10" creationId="{3F0AD753-CD94-BB5D-A822-898AC7896AFB}"/>
          </ac:spMkLst>
        </pc:spChg>
        <pc:spChg chg="add mod">
          <ac:chgData name="Yao, Jinwei" userId="S::jinweiy@illinois.edu::e7bb2eae-67cf-4a66-b515-f5b292cddbf3" providerId="AD" clId="Web-{7A756548-7155-BC4E-3DF9-82AB0015AC46}" dt="2025-01-19T01:22:31.179" v="130" actId="1076"/>
          <ac:spMkLst>
            <pc:docMk/>
            <pc:sldMk cId="3285069267" sldId="2529"/>
            <ac:spMk id="11" creationId="{526A59A7-EFB9-1DBD-35A2-147FBE3EFF4D}"/>
          </ac:spMkLst>
        </pc:spChg>
        <pc:picChg chg="add mod">
          <ac:chgData name="Yao, Jinwei" userId="S::jinweiy@illinois.edu::e7bb2eae-67cf-4a66-b515-f5b292cddbf3" providerId="AD" clId="Web-{7A756548-7155-BC4E-3DF9-82AB0015AC46}" dt="2025-01-19T01:20:40.831" v="104" actId="1076"/>
          <ac:picMkLst>
            <pc:docMk/>
            <pc:sldMk cId="3285069267" sldId="2529"/>
            <ac:picMk id="6" creationId="{A5B8F780-8D01-5874-8146-0ADC229A1541}"/>
          </ac:picMkLst>
        </pc:picChg>
        <pc:picChg chg="add mod">
          <ac:chgData name="Yao, Jinwei" userId="S::jinweiy@illinois.edu::e7bb2eae-67cf-4a66-b515-f5b292cddbf3" providerId="AD" clId="Web-{7A756548-7155-BC4E-3DF9-82AB0015AC46}" dt="2025-01-19T01:20:40.862" v="105" actId="1076"/>
          <ac:picMkLst>
            <pc:docMk/>
            <pc:sldMk cId="3285069267" sldId="2529"/>
            <ac:picMk id="9" creationId="{4E5CF5D9-195D-9FD5-D7FA-E7E88162C0D2}"/>
          </ac:picMkLst>
        </pc:picChg>
      </pc:sldChg>
      <pc:sldChg chg="delSp modSp">
        <pc:chgData name="Yao, Jinwei" userId="S::jinweiy@illinois.edu::e7bb2eae-67cf-4a66-b515-f5b292cddbf3" providerId="AD" clId="Web-{7A756548-7155-BC4E-3DF9-82AB0015AC46}" dt="2025-01-20T02:39:51.839" v="3251"/>
        <pc:sldMkLst>
          <pc:docMk/>
          <pc:sldMk cId="2024099689" sldId="2530"/>
        </pc:sldMkLst>
        <pc:spChg chg="del mod">
          <ac:chgData name="Yao, Jinwei" userId="S::jinweiy@illinois.edu::e7bb2eae-67cf-4a66-b515-f5b292cddbf3" providerId="AD" clId="Web-{7A756548-7155-BC4E-3DF9-82AB0015AC46}" dt="2025-01-20T02:39:51.839" v="3251"/>
          <ac:spMkLst>
            <pc:docMk/>
            <pc:sldMk cId="2024099689" sldId="2530"/>
            <ac:spMk id="4" creationId="{A00952F3-3F8E-DE45-4067-EF952E9B68CB}"/>
          </ac:spMkLst>
        </pc:spChg>
        <pc:spChg chg="mod">
          <ac:chgData name="Yao, Jinwei" userId="S::jinweiy@illinois.edu::e7bb2eae-67cf-4a66-b515-f5b292cddbf3" providerId="AD" clId="Web-{7A756548-7155-BC4E-3DF9-82AB0015AC46}" dt="2025-01-19T05:23:08.517" v="1624" actId="20577"/>
          <ac:spMkLst>
            <pc:docMk/>
            <pc:sldMk cId="2024099689" sldId="2530"/>
            <ac:spMk id="6" creationId="{6C1BEBAA-C399-5321-7ECE-E892ED0D2BCE}"/>
          </ac:spMkLst>
        </pc:spChg>
      </pc:sldChg>
      <pc:sldChg chg="addSp delSp modSp">
        <pc:chgData name="Yao, Jinwei" userId="S::jinweiy@illinois.edu::e7bb2eae-67cf-4a66-b515-f5b292cddbf3" providerId="AD" clId="Web-{7A756548-7155-BC4E-3DF9-82AB0015AC46}" dt="2025-01-19T02:59:02.582" v="958" actId="20577"/>
        <pc:sldMkLst>
          <pc:docMk/>
          <pc:sldMk cId="828450307" sldId="2531"/>
        </pc:sldMkLst>
        <pc:spChg chg="mod">
          <ac:chgData name="Yao, Jinwei" userId="S::jinweiy@illinois.edu::e7bb2eae-67cf-4a66-b515-f5b292cddbf3" providerId="AD" clId="Web-{7A756548-7155-BC4E-3DF9-82AB0015AC46}" dt="2025-01-19T02:43:05.669" v="872" actId="20577"/>
          <ac:spMkLst>
            <pc:docMk/>
            <pc:sldMk cId="828450307" sldId="2531"/>
            <ac:spMk id="2" creationId="{082BBBED-3F49-FE4B-DD65-01EBA9C73539}"/>
          </ac:spMkLst>
        </pc:spChg>
        <pc:spChg chg="add mod">
          <ac:chgData name="Yao, Jinwei" userId="S::jinweiy@illinois.edu::e7bb2eae-67cf-4a66-b515-f5b292cddbf3" providerId="AD" clId="Web-{7A756548-7155-BC4E-3DF9-82AB0015AC46}" dt="2025-01-19T02:59:02.582" v="958" actId="20577"/>
          <ac:spMkLst>
            <pc:docMk/>
            <pc:sldMk cId="828450307" sldId="2531"/>
            <ac:spMk id="9" creationId="{5637C4B6-1516-8E9A-B515-DF388AC2E5C2}"/>
          </ac:spMkLst>
        </pc:spChg>
      </pc:sldChg>
      <pc:sldChg chg="del">
        <pc:chgData name="Yao, Jinwei" userId="S::jinweiy@illinois.edu::e7bb2eae-67cf-4a66-b515-f5b292cddbf3" providerId="AD" clId="Web-{7A756548-7155-BC4E-3DF9-82AB0015AC46}" dt="2025-01-19T01:19:51.702" v="103"/>
        <pc:sldMkLst>
          <pc:docMk/>
          <pc:sldMk cId="2175636449" sldId="2532"/>
        </pc:sldMkLst>
      </pc:sldChg>
      <pc:sldChg chg="delSp modSp">
        <pc:chgData name="Yao, Jinwei" userId="S::jinweiy@illinois.edu::e7bb2eae-67cf-4a66-b515-f5b292cddbf3" providerId="AD" clId="Web-{7A756548-7155-BC4E-3DF9-82AB0015AC46}" dt="2025-01-20T00:07:45.920" v="3246"/>
        <pc:sldMkLst>
          <pc:docMk/>
          <pc:sldMk cId="3545514664" sldId="2533"/>
        </pc:sldMkLst>
        <pc:spChg chg="del mod">
          <ac:chgData name="Yao, Jinwei" userId="S::jinweiy@illinois.edu::e7bb2eae-67cf-4a66-b515-f5b292cddbf3" providerId="AD" clId="Web-{7A756548-7155-BC4E-3DF9-82AB0015AC46}" dt="2025-01-20T00:07:45.920" v="3246"/>
          <ac:spMkLst>
            <pc:docMk/>
            <pc:sldMk cId="3545514664" sldId="2533"/>
            <ac:spMk id="4" creationId="{C57112C6-6222-E48B-1521-C9474DF1267C}"/>
          </ac:spMkLst>
        </pc:spChg>
        <pc:spChg chg="mod">
          <ac:chgData name="Yao, Jinwei" userId="S::jinweiy@illinois.edu::e7bb2eae-67cf-4a66-b515-f5b292cddbf3" providerId="AD" clId="Web-{7A756548-7155-BC4E-3DF9-82AB0015AC46}" dt="2025-01-19T01:43:34.072" v="342" actId="20577"/>
          <ac:spMkLst>
            <pc:docMk/>
            <pc:sldMk cId="3545514664" sldId="2533"/>
            <ac:spMk id="6" creationId="{9B46B483-80C1-2DF4-7B11-63B47312755E}"/>
          </ac:spMkLst>
        </pc:spChg>
      </pc:sldChg>
      <pc:sldChg chg="addSp delSp modSp">
        <pc:chgData name="Yao, Jinwei" userId="S::jinweiy@illinois.edu::e7bb2eae-67cf-4a66-b515-f5b292cddbf3" providerId="AD" clId="Web-{7A756548-7155-BC4E-3DF9-82AB0015AC46}" dt="2025-01-20T00:20:24.986" v="3249" actId="1076"/>
        <pc:sldMkLst>
          <pc:docMk/>
          <pc:sldMk cId="3490020487" sldId="2534"/>
        </pc:sldMkLst>
        <pc:spChg chg="mod">
          <ac:chgData name="Yao, Jinwei" userId="S::jinweiy@illinois.edu::e7bb2eae-67cf-4a66-b515-f5b292cddbf3" providerId="AD" clId="Web-{7A756548-7155-BC4E-3DF9-82AB0015AC46}" dt="2025-01-19T01:42:26.567" v="327" actId="20577"/>
          <ac:spMkLst>
            <pc:docMk/>
            <pc:sldMk cId="3490020487" sldId="2534"/>
            <ac:spMk id="2" creationId="{07CB09BD-61DF-5A33-9CC5-8F904238382A}"/>
          </ac:spMkLst>
        </pc:spChg>
        <pc:spChg chg="add mod">
          <ac:chgData name="Yao, Jinwei" userId="S::jinweiy@illinois.edu::e7bb2eae-67cf-4a66-b515-f5b292cddbf3" providerId="AD" clId="Web-{7A756548-7155-BC4E-3DF9-82AB0015AC46}" dt="2025-01-19T02:35:18.439" v="693" actId="1076"/>
          <ac:spMkLst>
            <pc:docMk/>
            <pc:sldMk cId="3490020487" sldId="2534"/>
            <ac:spMk id="4" creationId="{EB1149A7-8079-6046-BA00-BBD101110C40}"/>
          </ac:spMkLst>
        </pc:spChg>
        <pc:spChg chg="add mod">
          <ac:chgData name="Yao, Jinwei" userId="S::jinweiy@illinois.edu::e7bb2eae-67cf-4a66-b515-f5b292cddbf3" providerId="AD" clId="Web-{7A756548-7155-BC4E-3DF9-82AB0015AC46}" dt="2025-01-19T01:53:06.424" v="387" actId="20577"/>
          <ac:spMkLst>
            <pc:docMk/>
            <pc:sldMk cId="3490020487" sldId="2534"/>
            <ac:spMk id="7" creationId="{AC682C8D-ADA3-5938-0622-B531B0E74519}"/>
          </ac:spMkLst>
        </pc:spChg>
        <pc:spChg chg="add mod">
          <ac:chgData name="Yao, Jinwei" userId="S::jinweiy@illinois.edu::e7bb2eae-67cf-4a66-b515-f5b292cddbf3" providerId="AD" clId="Web-{7A756548-7155-BC4E-3DF9-82AB0015AC46}" dt="2025-01-19T02:33:28.125" v="667" actId="1076"/>
          <ac:spMkLst>
            <pc:docMk/>
            <pc:sldMk cId="3490020487" sldId="2534"/>
            <ac:spMk id="8" creationId="{A39C90BF-4720-CFFD-31AC-C65819F7B20F}"/>
          </ac:spMkLst>
        </pc:spChg>
        <pc:spChg chg="add mod">
          <ac:chgData name="Yao, Jinwei" userId="S::jinweiy@illinois.edu::e7bb2eae-67cf-4a66-b515-f5b292cddbf3" providerId="AD" clId="Web-{7A756548-7155-BC4E-3DF9-82AB0015AC46}" dt="2025-01-19T02:00:51.568" v="500" actId="20577"/>
          <ac:spMkLst>
            <pc:docMk/>
            <pc:sldMk cId="3490020487" sldId="2534"/>
            <ac:spMk id="12" creationId="{99971AA8-4C01-2FE6-D1FB-1D11848372CB}"/>
          </ac:spMkLst>
        </pc:spChg>
        <pc:spChg chg="add mod">
          <ac:chgData name="Yao, Jinwei" userId="S::jinweiy@illinois.edu::e7bb2eae-67cf-4a66-b515-f5b292cddbf3" providerId="AD" clId="Web-{7A756548-7155-BC4E-3DF9-82AB0015AC46}" dt="2025-01-19T02:34:29.360" v="682" actId="1076"/>
          <ac:spMkLst>
            <pc:docMk/>
            <pc:sldMk cId="3490020487" sldId="2534"/>
            <ac:spMk id="14" creationId="{CBE499CA-83D7-966A-8032-F1965C4B49FF}"/>
          </ac:spMkLst>
        </pc:spChg>
        <pc:spChg chg="add mod">
          <ac:chgData name="Yao, Jinwei" userId="S::jinweiy@illinois.edu::e7bb2eae-67cf-4a66-b515-f5b292cddbf3" providerId="AD" clId="Web-{7A756548-7155-BC4E-3DF9-82AB0015AC46}" dt="2025-01-19T02:34:44.985" v="686" actId="1076"/>
          <ac:spMkLst>
            <pc:docMk/>
            <pc:sldMk cId="3490020487" sldId="2534"/>
            <ac:spMk id="16" creationId="{AED34724-41DE-D1E9-62CD-D271BB303FD4}"/>
          </ac:spMkLst>
        </pc:spChg>
        <pc:spChg chg="add mod">
          <ac:chgData name="Yao, Jinwei" userId="S::jinweiy@illinois.edu::e7bb2eae-67cf-4a66-b515-f5b292cddbf3" providerId="AD" clId="Web-{7A756548-7155-BC4E-3DF9-82AB0015AC46}" dt="2025-01-19T02:35:25.048" v="694" actId="1076"/>
          <ac:spMkLst>
            <pc:docMk/>
            <pc:sldMk cId="3490020487" sldId="2534"/>
            <ac:spMk id="18" creationId="{05E8BED5-4714-B1BC-411B-AD95000E3BDA}"/>
          </ac:spMkLst>
        </pc:spChg>
        <pc:spChg chg="add mod">
          <ac:chgData name="Yao, Jinwei" userId="S::jinweiy@illinois.edu::e7bb2eae-67cf-4a66-b515-f5b292cddbf3" providerId="AD" clId="Web-{7A756548-7155-BC4E-3DF9-82AB0015AC46}" dt="2025-01-19T02:35:28.470" v="695" actId="1076"/>
          <ac:spMkLst>
            <pc:docMk/>
            <pc:sldMk cId="3490020487" sldId="2534"/>
            <ac:spMk id="19" creationId="{BF9A3265-AD1C-DFC9-6B3D-E1480F0D94D9}"/>
          </ac:spMkLst>
        </pc:spChg>
        <pc:spChg chg="add mod">
          <ac:chgData name="Yao, Jinwei" userId="S::jinweiy@illinois.edu::e7bb2eae-67cf-4a66-b515-f5b292cddbf3" providerId="AD" clId="Web-{7A756548-7155-BC4E-3DF9-82AB0015AC46}" dt="2025-01-19T02:01:20.428" v="508" actId="20577"/>
          <ac:spMkLst>
            <pc:docMk/>
            <pc:sldMk cId="3490020487" sldId="2534"/>
            <ac:spMk id="21" creationId="{EF7813D4-87CA-F88D-3D6B-D9B8C7EA5E5E}"/>
          </ac:spMkLst>
        </pc:spChg>
        <pc:spChg chg="add mod">
          <ac:chgData name="Yao, Jinwei" userId="S::jinweiy@illinois.edu::e7bb2eae-67cf-4a66-b515-f5b292cddbf3" providerId="AD" clId="Web-{7A756548-7155-BC4E-3DF9-82AB0015AC46}" dt="2025-01-19T02:02:10.758" v="539" actId="20577"/>
          <ac:spMkLst>
            <pc:docMk/>
            <pc:sldMk cId="3490020487" sldId="2534"/>
            <ac:spMk id="22" creationId="{61079D9D-3AE9-6E14-9D69-A72D01AF0F36}"/>
          </ac:spMkLst>
        </pc:spChg>
        <pc:spChg chg="add mod">
          <ac:chgData name="Yao, Jinwei" userId="S::jinweiy@illinois.edu::e7bb2eae-67cf-4a66-b515-f5b292cddbf3" providerId="AD" clId="Web-{7A756548-7155-BC4E-3DF9-82AB0015AC46}" dt="2025-01-19T02:04:03.122" v="587" actId="20577"/>
          <ac:spMkLst>
            <pc:docMk/>
            <pc:sldMk cId="3490020487" sldId="2534"/>
            <ac:spMk id="23" creationId="{06C4ED31-6272-D9EF-65B9-467C6D70B737}"/>
          </ac:spMkLst>
        </pc:spChg>
        <pc:picChg chg="add mod">
          <ac:chgData name="Yao, Jinwei" userId="S::jinweiy@illinois.edu::e7bb2eae-67cf-4a66-b515-f5b292cddbf3" providerId="AD" clId="Web-{7A756548-7155-BC4E-3DF9-82AB0015AC46}" dt="2025-01-19T02:49:28.859" v="878" actId="1076"/>
          <ac:picMkLst>
            <pc:docMk/>
            <pc:sldMk cId="3490020487" sldId="2534"/>
            <ac:picMk id="10" creationId="{81A5BFF4-221E-3951-D747-3A4A53B6CBCE}"/>
          </ac:picMkLst>
        </pc:picChg>
        <pc:cxnChg chg="add mod">
          <ac:chgData name="Yao, Jinwei" userId="S::jinweiy@illinois.edu::e7bb2eae-67cf-4a66-b515-f5b292cddbf3" providerId="AD" clId="Web-{7A756548-7155-BC4E-3DF9-82AB0015AC46}" dt="2025-01-19T02:33:24.437" v="666" actId="14100"/>
          <ac:cxnSpMkLst>
            <pc:docMk/>
            <pc:sldMk cId="3490020487" sldId="2534"/>
            <ac:cxnSpMk id="6" creationId="{64BD06E1-0162-14E7-DDB5-D8ABD914F5A0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2:34:58.501" v="689" actId="1076"/>
          <ac:cxnSpMkLst>
            <pc:docMk/>
            <pc:sldMk cId="3490020487" sldId="2534"/>
            <ac:cxnSpMk id="9" creationId="{14C4095B-FA28-CF9A-27C6-CF94A05A0526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1:56:34.307" v="403"/>
          <ac:cxnSpMkLst>
            <pc:docMk/>
            <pc:sldMk cId="3490020487" sldId="2534"/>
            <ac:cxnSpMk id="11" creationId="{66AADB94-8839-FA80-BACB-F29E8BF3A6B6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2:34:40.110" v="685" actId="1076"/>
          <ac:cxnSpMkLst>
            <pc:docMk/>
            <pc:sldMk cId="3490020487" sldId="2534"/>
            <ac:cxnSpMk id="13" creationId="{991F5086-6C8E-F1BF-2662-5BC529BEA6C1}"/>
          </ac:cxnSpMkLst>
        </pc:cxnChg>
        <pc:cxnChg chg="add mod">
          <ac:chgData name="Yao, Jinwei" userId="S::jinweiy@illinois.edu::e7bb2eae-67cf-4a66-b515-f5b292cddbf3" providerId="AD" clId="Web-{7A756548-7155-BC4E-3DF9-82AB0015AC46}" dt="2025-01-20T00:20:24.986" v="3249" actId="1076"/>
          <ac:cxnSpMkLst>
            <pc:docMk/>
            <pc:sldMk cId="3490020487" sldId="2534"/>
            <ac:cxnSpMk id="15" creationId="{C3D00BE1-F571-19F2-A391-967563BD8BA3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2:33:15.594" v="664" actId="1076"/>
          <ac:cxnSpMkLst>
            <pc:docMk/>
            <pc:sldMk cId="3490020487" sldId="2534"/>
            <ac:cxnSpMk id="17" creationId="{CD715518-6779-6C24-F631-6F64852C1C5C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2:35:09.517" v="691" actId="1076"/>
          <ac:cxnSpMkLst>
            <pc:docMk/>
            <pc:sldMk cId="3490020487" sldId="2534"/>
            <ac:cxnSpMk id="20" creationId="{4AE161A8-CF1A-0429-19AA-F3D45BFB4F7F}"/>
          </ac:cxnSpMkLst>
        </pc:cxnChg>
      </pc:sldChg>
      <pc:sldChg chg="delSp del">
        <pc:chgData name="Yao, Jinwei" userId="S::jinweiy@illinois.edu::e7bb2eae-67cf-4a66-b515-f5b292cddbf3" providerId="AD" clId="Web-{7A756548-7155-BC4E-3DF9-82AB0015AC46}" dt="2025-01-19T01:42:21.660" v="326"/>
        <pc:sldMkLst>
          <pc:docMk/>
          <pc:sldMk cId="2666654684" sldId="2535"/>
        </pc:sldMkLst>
      </pc:sldChg>
      <pc:sldChg chg="del">
        <pc:chgData name="Yao, Jinwei" userId="S::jinweiy@illinois.edu::e7bb2eae-67cf-4a66-b515-f5b292cddbf3" providerId="AD" clId="Web-{7A756548-7155-BC4E-3DF9-82AB0015AC46}" dt="2025-01-19T02:37:22.814" v="724"/>
        <pc:sldMkLst>
          <pc:docMk/>
          <pc:sldMk cId="3205500673" sldId="2536"/>
        </pc:sldMkLst>
      </pc:sldChg>
      <pc:sldChg chg="addSp delSp modSp">
        <pc:chgData name="Yao, Jinwei" userId="S::jinweiy@illinois.edu::e7bb2eae-67cf-4a66-b515-f5b292cddbf3" providerId="AD" clId="Web-{7A756548-7155-BC4E-3DF9-82AB0015AC46}" dt="2025-01-19T05:53:02.552" v="2096" actId="1076"/>
        <pc:sldMkLst>
          <pc:docMk/>
          <pc:sldMk cId="1837605648" sldId="2537"/>
        </pc:sldMkLst>
        <pc:spChg chg="mod">
          <ac:chgData name="Yao, Jinwei" userId="S::jinweiy@illinois.edu::e7bb2eae-67cf-4a66-b515-f5b292cddbf3" providerId="AD" clId="Web-{7A756548-7155-BC4E-3DF9-82AB0015AC46}" dt="2025-01-19T04:53:38.881" v="1281" actId="1076"/>
          <ac:spMkLst>
            <pc:docMk/>
            <pc:sldMk cId="1837605648" sldId="2537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5:51:19.957" v="2081" actId="20577"/>
          <ac:spMkLst>
            <pc:docMk/>
            <pc:sldMk cId="1837605648" sldId="2537"/>
            <ac:spMk id="6" creationId="{0410A240-2194-B8AE-1E38-8A1D6D345F5B}"/>
          </ac:spMkLst>
        </pc:spChg>
        <pc:spChg chg="add mod">
          <ac:chgData name="Yao, Jinwei" userId="S::jinweiy@illinois.edu::e7bb2eae-67cf-4a66-b515-f5b292cddbf3" providerId="AD" clId="Web-{7A756548-7155-BC4E-3DF9-82AB0015AC46}" dt="2025-01-19T05:53:02.552" v="2096" actId="1076"/>
          <ac:spMkLst>
            <pc:docMk/>
            <pc:sldMk cId="1837605648" sldId="2537"/>
            <ac:spMk id="7" creationId="{7785322D-9062-10A7-9BB6-7984A12B0388}"/>
          </ac:spMkLst>
        </pc:spChg>
        <pc:picChg chg="add mod">
          <ac:chgData name="Yao, Jinwei" userId="S::jinweiy@illinois.edu::e7bb2eae-67cf-4a66-b515-f5b292cddbf3" providerId="AD" clId="Web-{7A756548-7155-BC4E-3DF9-82AB0015AC46}" dt="2025-01-19T04:53:42.475" v="1282" actId="1076"/>
          <ac:picMkLst>
            <pc:docMk/>
            <pc:sldMk cId="1837605648" sldId="2537"/>
            <ac:picMk id="8" creationId="{F2845072-1801-25DE-4ED4-06D798DBC56A}"/>
          </ac:picMkLst>
        </pc:picChg>
        <pc:cxnChg chg="add mod">
          <ac:chgData name="Yao, Jinwei" userId="S::jinweiy@illinois.edu::e7bb2eae-67cf-4a66-b515-f5b292cddbf3" providerId="AD" clId="Web-{7A756548-7155-BC4E-3DF9-82AB0015AC46}" dt="2025-01-19T04:54:29.162" v="1289" actId="14100"/>
          <ac:cxnSpMkLst>
            <pc:docMk/>
            <pc:sldMk cId="1837605648" sldId="2537"/>
            <ac:cxnSpMk id="9" creationId="{21C16DC8-F825-6DA0-8219-B4561D7ADFB4}"/>
          </ac:cxnSpMkLst>
        </pc:cxnChg>
        <pc:cxnChg chg="add mod">
          <ac:chgData name="Yao, Jinwei" userId="S::jinweiy@illinois.edu::e7bb2eae-67cf-4a66-b515-f5b292cddbf3" providerId="AD" clId="Web-{7A756548-7155-BC4E-3DF9-82AB0015AC46}" dt="2025-01-19T04:54:35.256" v="1291" actId="14100"/>
          <ac:cxnSpMkLst>
            <pc:docMk/>
            <pc:sldMk cId="1837605648" sldId="2537"/>
            <ac:cxnSpMk id="10" creationId="{8AEF9194-1966-2A6D-08B8-4801AE00169B}"/>
          </ac:cxnSpMkLst>
        </pc:cxnChg>
      </pc:sldChg>
      <pc:sldChg chg="addSp delSp modSp add replId">
        <pc:chgData name="Yao, Jinwei" userId="S::jinweiy@illinois.edu::e7bb2eae-67cf-4a66-b515-f5b292cddbf3" providerId="AD" clId="Web-{7A756548-7155-BC4E-3DF9-82AB0015AC46}" dt="2025-01-19T02:56:08.705" v="935" actId="1076"/>
        <pc:sldMkLst>
          <pc:docMk/>
          <pc:sldMk cId="1613862953" sldId="2538"/>
        </pc:sldMkLst>
        <pc:spChg chg="add mod">
          <ac:chgData name="Yao, Jinwei" userId="S::jinweiy@illinois.edu::e7bb2eae-67cf-4a66-b515-f5b292cddbf3" providerId="AD" clId="Web-{7A756548-7155-BC4E-3DF9-82AB0015AC46}" dt="2025-01-19T02:56:00.112" v="931" actId="1076"/>
          <ac:spMkLst>
            <pc:docMk/>
            <pc:sldMk cId="1613862953" sldId="2538"/>
            <ac:spMk id="11" creationId="{A20E74DB-0C3D-CD38-2328-879C3BECDBBC}"/>
          </ac:spMkLst>
        </pc:spChg>
        <pc:picChg chg="add mod">
          <ac:chgData name="Yao, Jinwei" userId="S::jinweiy@illinois.edu::e7bb2eae-67cf-4a66-b515-f5b292cddbf3" providerId="AD" clId="Web-{7A756548-7155-BC4E-3DF9-82AB0015AC46}" dt="2025-01-19T02:56:08.705" v="935" actId="1076"/>
          <ac:picMkLst>
            <pc:docMk/>
            <pc:sldMk cId="1613862953" sldId="2538"/>
            <ac:picMk id="12" creationId="{3E5A5EF7-0857-8A9E-77BB-9D40DEC30999}"/>
          </ac:picMkLst>
        </pc:picChg>
      </pc:sldChg>
      <pc:sldChg chg="addSp modSp add del replId">
        <pc:chgData name="Yao, Jinwei" userId="S::jinweiy@illinois.edu::e7bb2eae-67cf-4a66-b515-f5b292cddbf3" providerId="AD" clId="Web-{7A756548-7155-BC4E-3DF9-82AB0015AC46}" dt="2025-01-19T05:04:00.135" v="1384"/>
        <pc:sldMkLst>
          <pc:docMk/>
          <pc:sldMk cId="1067885069" sldId="2539"/>
        </pc:sldMkLst>
      </pc:sldChg>
      <pc:sldChg chg="add del replId">
        <pc:chgData name="Yao, Jinwei" userId="S::jinweiy@illinois.edu::e7bb2eae-67cf-4a66-b515-f5b292cddbf3" providerId="AD" clId="Web-{7A756548-7155-BC4E-3DF9-82AB0015AC46}" dt="2025-01-19T02:51:38.344" v="887"/>
        <pc:sldMkLst>
          <pc:docMk/>
          <pc:sldMk cId="2821274158" sldId="2539"/>
        </pc:sldMkLst>
      </pc:sldChg>
      <pc:sldChg chg="modSp add replId">
        <pc:chgData name="Yao, Jinwei" userId="S::jinweiy@illinois.edu::e7bb2eae-67cf-4a66-b515-f5b292cddbf3" providerId="AD" clId="Web-{7A756548-7155-BC4E-3DF9-82AB0015AC46}" dt="2025-01-19T04:57:27.460" v="1337" actId="20577"/>
        <pc:sldMkLst>
          <pc:docMk/>
          <pc:sldMk cId="435704204" sldId="2540"/>
        </pc:sldMkLst>
        <pc:spChg chg="mod">
          <ac:chgData name="Yao, Jinwei" userId="S::jinweiy@illinois.edu::e7bb2eae-67cf-4a66-b515-f5b292cddbf3" providerId="AD" clId="Web-{7A756548-7155-BC4E-3DF9-82AB0015AC46}" dt="2025-01-19T04:55:33.397" v="1298" actId="20577"/>
          <ac:spMkLst>
            <pc:docMk/>
            <pc:sldMk cId="435704204" sldId="2540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4:57:27.460" v="1337" actId="20577"/>
          <ac:spMkLst>
            <pc:docMk/>
            <pc:sldMk cId="435704204" sldId="2540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5:52:20.036" v="2093" actId="20577"/>
        <pc:sldMkLst>
          <pc:docMk/>
          <pc:sldMk cId="2600951506" sldId="2541"/>
        </pc:sldMkLst>
        <pc:spChg chg="mod">
          <ac:chgData name="Yao, Jinwei" userId="S::jinweiy@illinois.edu::e7bb2eae-67cf-4a66-b515-f5b292cddbf3" providerId="AD" clId="Web-{7A756548-7155-BC4E-3DF9-82AB0015AC46}" dt="2025-01-19T05:02:43.838" v="1365" actId="1076"/>
          <ac:spMkLst>
            <pc:docMk/>
            <pc:sldMk cId="2600951506" sldId="2541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7A756548-7155-BC4E-3DF9-82AB0015AC46}" dt="2025-01-19T05:52:20.036" v="2093" actId="20577"/>
          <ac:spMkLst>
            <pc:docMk/>
            <pc:sldMk cId="2600951506" sldId="2541"/>
            <ac:spMk id="6" creationId="{0410A240-2194-B8AE-1E38-8A1D6D345F5B}"/>
          </ac:spMkLst>
        </pc:spChg>
      </pc:sldChg>
      <pc:sldChg chg="addSp delSp modSp new">
        <pc:chgData name="Yao, Jinwei" userId="S::jinweiy@illinois.edu::e7bb2eae-67cf-4a66-b515-f5b292cddbf3" providerId="AD" clId="Web-{7A756548-7155-BC4E-3DF9-82AB0015AC46}" dt="2025-01-20T00:19:37.439" v="3248" actId="20577"/>
        <pc:sldMkLst>
          <pc:docMk/>
          <pc:sldMk cId="1267394768" sldId="2542"/>
        </pc:sldMkLst>
        <pc:spChg chg="mod">
          <ac:chgData name="Yao, Jinwei" userId="S::jinweiy@illinois.edu::e7bb2eae-67cf-4a66-b515-f5b292cddbf3" providerId="AD" clId="Web-{7A756548-7155-BC4E-3DF9-82AB0015AC46}" dt="2025-01-19T05:13:13.279" v="1489" actId="20577"/>
          <ac:spMkLst>
            <pc:docMk/>
            <pc:sldMk cId="1267394768" sldId="2542"/>
            <ac:spMk id="2" creationId="{D4ED69C2-0E8F-9F3F-E5ED-AFF6D637324E}"/>
          </ac:spMkLst>
        </pc:spChg>
        <pc:spChg chg="add mod">
          <ac:chgData name="Yao, Jinwei" userId="S::jinweiy@illinois.edu::e7bb2eae-67cf-4a66-b515-f5b292cddbf3" providerId="AD" clId="Web-{7A756548-7155-BC4E-3DF9-82AB0015AC46}" dt="2025-01-19T05:05:07.448" v="1394" actId="1076"/>
          <ac:spMkLst>
            <pc:docMk/>
            <pc:sldMk cId="1267394768" sldId="2542"/>
            <ac:spMk id="7" creationId="{66C4BE12-606F-8D7B-D8B0-3D5FBE6F432C}"/>
          </ac:spMkLst>
        </pc:spChg>
        <pc:spChg chg="add mod">
          <ac:chgData name="Yao, Jinwei" userId="S::jinweiy@illinois.edu::e7bb2eae-67cf-4a66-b515-f5b292cddbf3" providerId="AD" clId="Web-{7A756548-7155-BC4E-3DF9-82AB0015AC46}" dt="2025-01-19T05:05:18.245" v="1397" actId="1076"/>
          <ac:spMkLst>
            <pc:docMk/>
            <pc:sldMk cId="1267394768" sldId="2542"/>
            <ac:spMk id="9" creationId="{BFAFD0AB-8E31-1607-9D0C-74698A20ABA8}"/>
          </ac:spMkLst>
        </pc:spChg>
        <pc:spChg chg="add mod">
          <ac:chgData name="Yao, Jinwei" userId="S::jinweiy@illinois.edu::e7bb2eae-67cf-4a66-b515-f5b292cddbf3" providerId="AD" clId="Web-{7A756548-7155-BC4E-3DF9-82AB0015AC46}" dt="2025-01-19T05:05:24.886" v="1399" actId="1076"/>
          <ac:spMkLst>
            <pc:docMk/>
            <pc:sldMk cId="1267394768" sldId="2542"/>
            <ac:spMk id="10" creationId="{57C8A1B1-8528-370A-3047-23D707033B30}"/>
          </ac:spMkLst>
        </pc:spChg>
        <pc:spChg chg="add mod">
          <ac:chgData name="Yao, Jinwei" userId="S::jinweiy@illinois.edu::e7bb2eae-67cf-4a66-b515-f5b292cddbf3" providerId="AD" clId="Web-{7A756548-7155-BC4E-3DF9-82AB0015AC46}" dt="2025-01-19T05:05:30.745" v="1401" actId="1076"/>
          <ac:spMkLst>
            <pc:docMk/>
            <pc:sldMk cId="1267394768" sldId="2542"/>
            <ac:spMk id="11" creationId="{FA7253ED-B05E-DBEE-85B4-3AD340FB8D06}"/>
          </ac:spMkLst>
        </pc:spChg>
        <pc:spChg chg="add mod">
          <ac:chgData name="Yao, Jinwei" userId="S::jinweiy@illinois.edu::e7bb2eae-67cf-4a66-b515-f5b292cddbf3" providerId="AD" clId="Web-{7A756548-7155-BC4E-3DF9-82AB0015AC46}" dt="2025-01-19T05:09:30.309" v="1439" actId="1076"/>
          <ac:spMkLst>
            <pc:docMk/>
            <pc:sldMk cId="1267394768" sldId="2542"/>
            <ac:spMk id="14" creationId="{A6C057BE-F2CC-7218-F8CB-DBFAC5189BB4}"/>
          </ac:spMkLst>
        </pc:spChg>
        <pc:spChg chg="add mod">
          <ac:chgData name="Yao, Jinwei" userId="S::jinweiy@illinois.edu::e7bb2eae-67cf-4a66-b515-f5b292cddbf3" providerId="AD" clId="Web-{7A756548-7155-BC4E-3DF9-82AB0015AC46}" dt="2025-01-19T05:09:50.747" v="1449" actId="20577"/>
          <ac:spMkLst>
            <pc:docMk/>
            <pc:sldMk cId="1267394768" sldId="2542"/>
            <ac:spMk id="15" creationId="{7D6C582A-C8B9-1B43-C043-BC84B4385941}"/>
          </ac:spMkLst>
        </pc:spChg>
        <pc:spChg chg="add mod">
          <ac:chgData name="Yao, Jinwei" userId="S::jinweiy@illinois.edu::e7bb2eae-67cf-4a66-b515-f5b292cddbf3" providerId="AD" clId="Web-{7A756548-7155-BC4E-3DF9-82AB0015AC46}" dt="2025-01-19T05:10:23.419" v="1461" actId="20577"/>
          <ac:spMkLst>
            <pc:docMk/>
            <pc:sldMk cId="1267394768" sldId="2542"/>
            <ac:spMk id="16" creationId="{A6EEAA84-086C-5DB4-90FD-6FB51404BCB1}"/>
          </ac:spMkLst>
        </pc:spChg>
        <pc:spChg chg="add mod">
          <ac:chgData name="Yao, Jinwei" userId="S::jinweiy@illinois.edu::e7bb2eae-67cf-4a66-b515-f5b292cddbf3" providerId="AD" clId="Web-{7A756548-7155-BC4E-3DF9-82AB0015AC46}" dt="2025-01-19T05:10:50.606" v="1483" actId="20577"/>
          <ac:spMkLst>
            <pc:docMk/>
            <pc:sldMk cId="1267394768" sldId="2542"/>
            <ac:spMk id="17" creationId="{904D00A4-3ADF-E2E0-FF4C-200EA3EAB8DA}"/>
          </ac:spMkLst>
        </pc:spChg>
        <pc:spChg chg="add mod">
          <ac:chgData name="Yao, Jinwei" userId="S::jinweiy@illinois.edu::e7bb2eae-67cf-4a66-b515-f5b292cddbf3" providerId="AD" clId="Web-{7A756548-7155-BC4E-3DF9-82AB0015AC46}" dt="2025-01-19T05:19:55.750" v="1588" actId="20577"/>
          <ac:spMkLst>
            <pc:docMk/>
            <pc:sldMk cId="1267394768" sldId="2542"/>
            <ac:spMk id="19" creationId="{0EB74B82-A7BE-8DC5-B3D5-EFDA2617C718}"/>
          </ac:spMkLst>
        </pc:spChg>
        <pc:spChg chg="add mod">
          <ac:chgData name="Yao, Jinwei" userId="S::jinweiy@illinois.edu::e7bb2eae-67cf-4a66-b515-f5b292cddbf3" providerId="AD" clId="Web-{7A756548-7155-BC4E-3DF9-82AB0015AC46}" dt="2025-01-19T05:21:42.767" v="1614" actId="1076"/>
          <ac:spMkLst>
            <pc:docMk/>
            <pc:sldMk cId="1267394768" sldId="2542"/>
            <ac:spMk id="20" creationId="{8B6D3BFF-F2D9-2811-48C5-34DCA87710DA}"/>
          </ac:spMkLst>
        </pc:spChg>
        <pc:spChg chg="add mod">
          <ac:chgData name="Yao, Jinwei" userId="S::jinweiy@illinois.edu::e7bb2eae-67cf-4a66-b515-f5b292cddbf3" providerId="AD" clId="Web-{7A756548-7155-BC4E-3DF9-82AB0015AC46}" dt="2025-01-20T00:19:37.439" v="3248" actId="20577"/>
          <ac:spMkLst>
            <pc:docMk/>
            <pc:sldMk cId="1267394768" sldId="2542"/>
            <ac:spMk id="21" creationId="{CB808B39-8D9F-D86A-BC30-D4D39E8934C4}"/>
          </ac:spMkLst>
        </pc:spChg>
        <pc:spChg chg="add mod">
          <ac:chgData name="Yao, Jinwei" userId="S::jinweiy@illinois.edu::e7bb2eae-67cf-4a66-b515-f5b292cddbf3" providerId="AD" clId="Web-{7A756548-7155-BC4E-3DF9-82AB0015AC46}" dt="2025-01-19T05:21:22.751" v="1613" actId="20577"/>
          <ac:spMkLst>
            <pc:docMk/>
            <pc:sldMk cId="1267394768" sldId="2542"/>
            <ac:spMk id="22" creationId="{62A3A1D5-14EB-1504-D88D-EEC112B17D30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5:35:14.040" v="1804" actId="20577"/>
        <pc:sldMkLst>
          <pc:docMk/>
          <pc:sldMk cId="3539034278" sldId="2543"/>
        </pc:sldMkLst>
        <pc:spChg chg="mod">
          <ac:chgData name="Yao, Jinwei" userId="S::jinweiy@illinois.edu::e7bb2eae-67cf-4a66-b515-f5b292cddbf3" providerId="AD" clId="Web-{7A756548-7155-BC4E-3DF9-82AB0015AC46}" dt="2025-01-19T05:26:41.772" v="1660" actId="20577"/>
          <ac:spMkLst>
            <pc:docMk/>
            <pc:sldMk cId="3539034278" sldId="2543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5:30:50.827" v="1759" actId="1076"/>
          <ac:spMkLst>
            <pc:docMk/>
            <pc:sldMk cId="3539034278" sldId="2543"/>
            <ac:spMk id="4" creationId="{BDBD799B-1BEB-BBF4-B6AF-8DC7E254CFD2}"/>
          </ac:spMkLst>
        </pc:spChg>
        <pc:spChg chg="mod">
          <ac:chgData name="Yao, Jinwei" userId="S::jinweiy@illinois.edu::e7bb2eae-67cf-4a66-b515-f5b292cddbf3" providerId="AD" clId="Web-{7A756548-7155-BC4E-3DF9-82AB0015AC46}" dt="2025-01-19T05:35:14.040" v="1804" actId="20577"/>
          <ac:spMkLst>
            <pc:docMk/>
            <pc:sldMk cId="3539034278" sldId="2543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5:36:31.493" v="1819" actId="20577"/>
        <pc:sldMkLst>
          <pc:docMk/>
          <pc:sldMk cId="15212653" sldId="2544"/>
        </pc:sldMkLst>
        <pc:spChg chg="mod">
          <ac:chgData name="Yao, Jinwei" userId="S::jinweiy@illinois.edu::e7bb2eae-67cf-4a66-b515-f5b292cddbf3" providerId="AD" clId="Web-{7A756548-7155-BC4E-3DF9-82AB0015AC46}" dt="2025-01-19T05:33:29.633" v="1793" actId="20577"/>
          <ac:spMkLst>
            <pc:docMk/>
            <pc:sldMk cId="15212653" sldId="2544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5:36:31.493" v="1819" actId="20577"/>
          <ac:spMkLst>
            <pc:docMk/>
            <pc:sldMk cId="15212653" sldId="2544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5:40:50.401" v="1870" actId="1076"/>
        <pc:sldMkLst>
          <pc:docMk/>
          <pc:sldMk cId="1541709714" sldId="2545"/>
        </pc:sldMkLst>
        <pc:spChg chg="mod">
          <ac:chgData name="Yao, Jinwei" userId="S::jinweiy@illinois.edu::e7bb2eae-67cf-4a66-b515-f5b292cddbf3" providerId="AD" clId="Web-{7A756548-7155-BC4E-3DF9-82AB0015AC46}" dt="2025-01-19T05:38:37.275" v="1833" actId="20577"/>
          <ac:spMkLst>
            <pc:docMk/>
            <pc:sldMk cId="1541709714" sldId="2545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5:40:50.401" v="1870" actId="1076"/>
          <ac:spMkLst>
            <pc:docMk/>
            <pc:sldMk cId="1541709714" sldId="2545"/>
            <ac:spMk id="6" creationId="{0410A240-2194-B8AE-1E38-8A1D6D345F5B}"/>
          </ac:spMkLst>
        </pc:spChg>
      </pc:sldChg>
      <pc:sldChg chg="addSp delSp modSp add replId">
        <pc:chgData name="Yao, Jinwei" userId="S::jinweiy@illinois.edu::e7bb2eae-67cf-4a66-b515-f5b292cddbf3" providerId="AD" clId="Web-{7A756548-7155-BC4E-3DF9-82AB0015AC46}" dt="2025-01-19T07:32:24.758" v="3244" actId="20577"/>
        <pc:sldMkLst>
          <pc:docMk/>
          <pc:sldMk cId="2437951857" sldId="2546"/>
        </pc:sldMkLst>
        <pc:spChg chg="mod">
          <ac:chgData name="Yao, Jinwei" userId="S::jinweiy@illinois.edu::e7bb2eae-67cf-4a66-b515-f5b292cddbf3" providerId="AD" clId="Web-{7A756548-7155-BC4E-3DF9-82AB0015AC46}" dt="2025-01-19T05:43:20.809" v="1897" actId="20577"/>
          <ac:spMkLst>
            <pc:docMk/>
            <pc:sldMk cId="2437951857" sldId="2546"/>
            <ac:spMk id="2" creationId="{D4ED69C2-0E8F-9F3F-E5ED-AFF6D637324E}"/>
          </ac:spMkLst>
        </pc:spChg>
        <pc:spChg chg="add mod">
          <ac:chgData name="Yao, Jinwei" userId="S::jinweiy@illinois.edu::e7bb2eae-67cf-4a66-b515-f5b292cddbf3" providerId="AD" clId="Web-{7A756548-7155-BC4E-3DF9-82AB0015AC46}" dt="2025-01-19T07:32:24.758" v="3244" actId="20577"/>
          <ac:spMkLst>
            <pc:docMk/>
            <pc:sldMk cId="2437951857" sldId="2546"/>
            <ac:spMk id="6" creationId="{D7A95BB1-D814-6CB2-C927-24A8D9C3F5C1}"/>
          </ac:spMkLst>
        </pc:spChg>
      </pc:sldChg>
      <pc:sldChg chg="addSp delSp modSp add replId">
        <pc:chgData name="Yao, Jinwei" userId="S::jinweiy@illinois.edu::e7bb2eae-67cf-4a66-b515-f5b292cddbf3" providerId="AD" clId="Web-{7A756548-7155-BC4E-3DF9-82AB0015AC46}" dt="2025-01-19T05:52:39.864" v="2095" actId="20577"/>
        <pc:sldMkLst>
          <pc:docMk/>
          <pc:sldMk cId="155669644" sldId="2547"/>
        </pc:sldMkLst>
        <pc:spChg chg="mod">
          <ac:chgData name="Yao, Jinwei" userId="S::jinweiy@illinois.edu::e7bb2eae-67cf-4a66-b515-f5b292cddbf3" providerId="AD" clId="Web-{7A756548-7155-BC4E-3DF9-82AB0015AC46}" dt="2025-01-19T05:46:20.390" v="1914" actId="20577"/>
          <ac:spMkLst>
            <pc:docMk/>
            <pc:sldMk cId="155669644" sldId="2547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5:52:39.864" v="2095" actId="20577"/>
          <ac:spMkLst>
            <pc:docMk/>
            <pc:sldMk cId="155669644" sldId="2547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5:54:52.951" v="2145" actId="20577"/>
        <pc:sldMkLst>
          <pc:docMk/>
          <pc:sldMk cId="2471840090" sldId="2548"/>
        </pc:sldMkLst>
        <pc:spChg chg="mod">
          <ac:chgData name="Yao, Jinwei" userId="S::jinweiy@illinois.edu::e7bb2eae-67cf-4a66-b515-f5b292cddbf3" providerId="AD" clId="Web-{7A756548-7155-BC4E-3DF9-82AB0015AC46}" dt="2025-01-19T05:54:52.951" v="2145" actId="20577"/>
          <ac:spMkLst>
            <pc:docMk/>
            <pc:sldMk cId="2471840090" sldId="2548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6:56:58.862" v="3125" actId="20577"/>
        <pc:sldMkLst>
          <pc:docMk/>
          <pc:sldMk cId="1530515293" sldId="2549"/>
        </pc:sldMkLst>
        <pc:spChg chg="mod">
          <ac:chgData name="Yao, Jinwei" userId="S::jinweiy@illinois.edu::e7bb2eae-67cf-4a66-b515-f5b292cddbf3" providerId="AD" clId="Web-{7A756548-7155-BC4E-3DF9-82AB0015AC46}" dt="2025-01-19T06:56:58.862" v="3125" actId="20577"/>
          <ac:spMkLst>
            <pc:docMk/>
            <pc:sldMk cId="1530515293" sldId="2549"/>
            <ac:spMk id="6" creationId="{0410A240-2194-B8AE-1E38-8A1D6D345F5B}"/>
          </ac:spMkLst>
        </pc:spChg>
      </pc:sldChg>
      <pc:sldChg chg="add del replId">
        <pc:chgData name="Yao, Jinwei" userId="S::jinweiy@illinois.edu::e7bb2eae-67cf-4a66-b515-f5b292cddbf3" providerId="AD" clId="Web-{7A756548-7155-BC4E-3DF9-82AB0015AC46}" dt="2025-01-19T05:56:19.264" v="2151"/>
        <pc:sldMkLst>
          <pc:docMk/>
          <pc:sldMk cId="3253834891" sldId="2550"/>
        </pc:sldMkLst>
      </pc:sldChg>
      <pc:sldChg chg="modSp add replId">
        <pc:chgData name="Yao, Jinwei" userId="S::jinweiy@illinois.edu::e7bb2eae-67cf-4a66-b515-f5b292cddbf3" providerId="AD" clId="Web-{7A756548-7155-BC4E-3DF9-82AB0015AC46}" dt="2025-01-19T06:12:57.281" v="2501" actId="20577"/>
        <pc:sldMkLst>
          <pc:docMk/>
          <pc:sldMk cId="3900553750" sldId="2550"/>
        </pc:sldMkLst>
        <pc:spChg chg="mod">
          <ac:chgData name="Yao, Jinwei" userId="S::jinweiy@illinois.edu::e7bb2eae-67cf-4a66-b515-f5b292cddbf3" providerId="AD" clId="Web-{7A756548-7155-BC4E-3DF9-82AB0015AC46}" dt="2025-01-19T06:12:57.281" v="2501" actId="20577"/>
          <ac:spMkLst>
            <pc:docMk/>
            <pc:sldMk cId="3900553750" sldId="2550"/>
            <ac:spMk id="6" creationId="{0410A240-2194-B8AE-1E38-8A1D6D345F5B}"/>
          </ac:spMkLst>
        </pc:spChg>
      </pc:sldChg>
      <pc:sldChg chg="addSp delSp modSp add replId">
        <pc:chgData name="Yao, Jinwei" userId="S::jinweiy@illinois.edu::e7bb2eae-67cf-4a66-b515-f5b292cddbf3" providerId="AD" clId="Web-{7A756548-7155-BC4E-3DF9-82AB0015AC46}" dt="2025-01-19T07:02:37.798" v="3159" actId="20577"/>
        <pc:sldMkLst>
          <pc:docMk/>
          <pc:sldMk cId="1347484512" sldId="2551"/>
        </pc:sldMkLst>
        <pc:spChg chg="mod">
          <ac:chgData name="Yao, Jinwei" userId="S::jinweiy@illinois.edu::e7bb2eae-67cf-4a66-b515-f5b292cddbf3" providerId="AD" clId="Web-{7A756548-7155-BC4E-3DF9-82AB0015AC46}" dt="2025-01-19T06:30:09.337" v="2770" actId="1076"/>
          <ac:spMkLst>
            <pc:docMk/>
            <pc:sldMk cId="1347484512" sldId="2551"/>
            <ac:spMk id="2" creationId="{D870238A-5EAF-9BCF-A089-987792843DB8}"/>
          </ac:spMkLst>
        </pc:spChg>
        <pc:spChg chg="mod">
          <ac:chgData name="Yao, Jinwei" userId="S::jinweiy@illinois.edu::e7bb2eae-67cf-4a66-b515-f5b292cddbf3" providerId="AD" clId="Web-{7A756548-7155-BC4E-3DF9-82AB0015AC46}" dt="2025-01-19T07:02:37.798" v="3159" actId="20577"/>
          <ac:spMkLst>
            <pc:docMk/>
            <pc:sldMk cId="1347484512" sldId="2551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6:40:38.769" v="2941" actId="20577"/>
        <pc:sldMkLst>
          <pc:docMk/>
          <pc:sldMk cId="3903634529" sldId="2552"/>
        </pc:sldMkLst>
        <pc:spChg chg="mod">
          <ac:chgData name="Yao, Jinwei" userId="S::jinweiy@illinois.edu::e7bb2eae-67cf-4a66-b515-f5b292cddbf3" providerId="AD" clId="Web-{7A756548-7155-BC4E-3DF9-82AB0015AC46}" dt="2025-01-19T06:40:38.769" v="2941" actId="20577"/>
          <ac:spMkLst>
            <pc:docMk/>
            <pc:sldMk cId="3903634529" sldId="2552"/>
            <ac:spMk id="6" creationId="{0410A240-2194-B8AE-1E38-8A1D6D345F5B}"/>
          </ac:spMkLst>
        </pc:spChg>
      </pc:sldChg>
      <pc:sldChg chg="modSp add replId">
        <pc:chgData name="Yao, Jinwei" userId="S::jinweiy@illinois.edu::e7bb2eae-67cf-4a66-b515-f5b292cddbf3" providerId="AD" clId="Web-{7A756548-7155-BC4E-3DF9-82AB0015AC46}" dt="2025-01-19T07:04:03.787" v="3191" actId="20577"/>
        <pc:sldMkLst>
          <pc:docMk/>
          <pc:sldMk cId="696745592" sldId="2553"/>
        </pc:sldMkLst>
        <pc:spChg chg="mod">
          <ac:chgData name="Yao, Jinwei" userId="S::jinweiy@illinois.edu::e7bb2eae-67cf-4a66-b515-f5b292cddbf3" providerId="AD" clId="Web-{7A756548-7155-BC4E-3DF9-82AB0015AC46}" dt="2025-01-19T07:04:03.787" v="3191" actId="20577"/>
          <ac:spMkLst>
            <pc:docMk/>
            <pc:sldMk cId="696745592" sldId="2553"/>
            <ac:spMk id="6" creationId="{0410A240-2194-B8AE-1E38-8A1D6D345F5B}"/>
          </ac:spMkLst>
        </pc:spChg>
      </pc:sldChg>
    </pc:docChg>
  </pc:docChgLst>
  <pc:docChgLst>
    <pc:chgData name="You, Jiaxuan" userId="c2504fba-d88a-4283-942c-9b63d8265259" providerId="ADAL" clId="{CBF5D09A-10CB-2742-A2AF-872B830997BB}"/>
    <pc:docChg chg="undo custSel addSld delSld modSld">
      <pc:chgData name="You, Jiaxuan" userId="c2504fba-d88a-4283-942c-9b63d8265259" providerId="ADAL" clId="{CBF5D09A-10CB-2742-A2AF-872B830997BB}" dt="2025-01-21T21:31:27.011" v="3550"/>
      <pc:docMkLst>
        <pc:docMk/>
      </pc:docMkLst>
      <pc:sldChg chg="addSp delSp modSp mod">
        <pc:chgData name="You, Jiaxuan" userId="c2504fba-d88a-4283-942c-9b63d8265259" providerId="ADAL" clId="{CBF5D09A-10CB-2742-A2AF-872B830997BB}" dt="2025-01-21T21:31:27.011" v="3550"/>
        <pc:sldMkLst>
          <pc:docMk/>
          <pc:sldMk cId="3086503586" sldId="2454"/>
        </pc:sldMkLst>
        <pc:spChg chg="mod">
          <ac:chgData name="You, Jiaxuan" userId="c2504fba-d88a-4283-942c-9b63d8265259" providerId="ADAL" clId="{CBF5D09A-10CB-2742-A2AF-872B830997BB}" dt="2025-01-21T21:30:59.221" v="3547" actId="20577"/>
          <ac:spMkLst>
            <pc:docMk/>
            <pc:sldMk cId="3086503586" sldId="2454"/>
            <ac:spMk id="2" creationId="{00000000-0000-0000-0000-000000000000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086503586" sldId="2454"/>
            <ac:spMk id="5" creationId="{B5BE736F-D009-B1D8-2EC9-BB4DADF4362F}"/>
          </ac:spMkLst>
        </pc:spChg>
        <pc:spChg chg="mod">
          <ac:chgData name="You, Jiaxuan" userId="c2504fba-d88a-4283-942c-9b63d8265259" providerId="ADAL" clId="{CBF5D09A-10CB-2742-A2AF-872B830997BB}" dt="2025-01-21T21:14:03.801" v="2929" actId="1076"/>
          <ac:spMkLst>
            <pc:docMk/>
            <pc:sldMk cId="3086503586" sldId="2454"/>
            <ac:spMk id="9" creationId="{0A9FC2D7-032D-47EB-803D-B3D62F42C74E}"/>
          </ac:spMkLst>
        </pc:spChg>
        <pc:spChg chg="add del mod">
          <ac:chgData name="You, Jiaxuan" userId="c2504fba-d88a-4283-942c-9b63d8265259" providerId="ADAL" clId="{CBF5D09A-10CB-2742-A2AF-872B830997BB}" dt="2025-01-21T21:31:27.011" v="3550"/>
          <ac:spMkLst>
            <pc:docMk/>
            <pc:sldMk cId="3086503586" sldId="2454"/>
            <ac:spMk id="10" creationId="{2E8785DA-3067-84A5-D1D0-E2714C43F210}"/>
          </ac:spMkLst>
        </pc:spChg>
        <pc:picChg chg="add del">
          <ac:chgData name="You, Jiaxuan" userId="c2504fba-d88a-4283-942c-9b63d8265259" providerId="ADAL" clId="{CBF5D09A-10CB-2742-A2AF-872B830997BB}" dt="2025-01-21T21:14:04.408" v="2930" actId="478"/>
          <ac:picMkLst>
            <pc:docMk/>
            <pc:sldMk cId="3086503586" sldId="2454"/>
            <ac:picMk id="6" creationId="{E0946BB2-21F7-8B47-AEDC-12659687C51D}"/>
          </ac:picMkLst>
        </pc:picChg>
        <pc:picChg chg="add del mod">
          <ac:chgData name="You, Jiaxuan" userId="c2504fba-d88a-4283-942c-9b63d8265259" providerId="ADAL" clId="{CBF5D09A-10CB-2742-A2AF-872B830997BB}" dt="2025-01-21T21:14:06.598" v="2932" actId="478"/>
          <ac:picMkLst>
            <pc:docMk/>
            <pc:sldMk cId="3086503586" sldId="2454"/>
            <ac:picMk id="8" creationId="{0B5C9164-944F-D119-C8B1-5B290388AA9C}"/>
          </ac:picMkLst>
        </pc:picChg>
      </pc:sldChg>
      <pc:sldChg chg="del">
        <pc:chgData name="You, Jiaxuan" userId="c2504fba-d88a-4283-942c-9b63d8265259" providerId="ADAL" clId="{CBF5D09A-10CB-2742-A2AF-872B830997BB}" dt="2025-01-21T21:13:07.759" v="2912" actId="2696"/>
        <pc:sldMkLst>
          <pc:docMk/>
          <pc:sldMk cId="3766763601" sldId="2528"/>
        </pc:sldMkLst>
      </pc:sldChg>
      <pc:sldChg chg="addSp modSp mod">
        <pc:chgData name="You, Jiaxuan" userId="c2504fba-d88a-4283-942c-9b63d8265259" providerId="ADAL" clId="{CBF5D09A-10CB-2742-A2AF-872B830997BB}" dt="2025-01-21T20:43:46.934" v="2291" actId="5793"/>
        <pc:sldMkLst>
          <pc:docMk/>
          <pc:sldMk cId="3285069267" sldId="2529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285069267" sldId="2529"/>
            <ac:spMk id="4" creationId="{BA9E0248-15DC-68C4-0DAC-9BB80FAADB69}"/>
          </ac:spMkLst>
        </pc:spChg>
        <pc:spChg chg="mod">
          <ac:chgData name="You, Jiaxuan" userId="c2504fba-d88a-4283-942c-9b63d8265259" providerId="ADAL" clId="{CBF5D09A-10CB-2742-A2AF-872B830997BB}" dt="2025-01-21T20:43:46.934" v="2291" actId="5793"/>
          <ac:spMkLst>
            <pc:docMk/>
            <pc:sldMk cId="3285069267" sldId="2529"/>
            <ac:spMk id="10" creationId="{3F0AD753-CD94-BB5D-A822-898AC7896AFB}"/>
          </ac:spMkLst>
        </pc:spChg>
      </pc:sldChg>
      <pc:sldChg chg="addSp modSp mod">
        <pc:chgData name="You, Jiaxuan" userId="c2504fba-d88a-4283-942c-9b63d8265259" providerId="ADAL" clId="{CBF5D09A-10CB-2742-A2AF-872B830997BB}" dt="2025-01-21T21:20:19.101" v="3125" actId="20577"/>
        <pc:sldMkLst>
          <pc:docMk/>
          <pc:sldMk cId="2024099689" sldId="2530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2024099689" sldId="2530"/>
            <ac:spMk id="4" creationId="{419C3D9E-4E42-8DCD-4AD6-7DFD96F1B686}"/>
          </ac:spMkLst>
        </pc:spChg>
        <pc:spChg chg="mod">
          <ac:chgData name="You, Jiaxuan" userId="c2504fba-d88a-4283-942c-9b63d8265259" providerId="ADAL" clId="{CBF5D09A-10CB-2742-A2AF-872B830997BB}" dt="2025-01-21T21:20:19.101" v="3125" actId="20577"/>
          <ac:spMkLst>
            <pc:docMk/>
            <pc:sldMk cId="2024099689" sldId="2530"/>
            <ac:spMk id="6" creationId="{6C1BEBAA-C399-5321-7ECE-E892ED0D2BCE}"/>
          </ac:spMkLst>
        </pc:spChg>
      </pc:sldChg>
      <pc:sldChg chg="addSp modSp mod">
        <pc:chgData name="You, Jiaxuan" userId="c2504fba-d88a-4283-942c-9b63d8265259" providerId="ADAL" clId="{CBF5D09A-10CB-2742-A2AF-872B830997BB}" dt="2025-01-21T20:42:32.095" v="2189" actId="27636"/>
        <pc:sldMkLst>
          <pc:docMk/>
          <pc:sldMk cId="828450307" sldId="2531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828450307" sldId="2531"/>
            <ac:spMk id="4" creationId="{CF537C61-D415-5F9A-1F71-324F3911E6E7}"/>
          </ac:spMkLst>
        </pc:spChg>
        <pc:spChg chg="mod">
          <ac:chgData name="You, Jiaxuan" userId="c2504fba-d88a-4283-942c-9b63d8265259" providerId="ADAL" clId="{CBF5D09A-10CB-2742-A2AF-872B830997BB}" dt="2025-01-21T20:42:32.095" v="2189" actId="27636"/>
          <ac:spMkLst>
            <pc:docMk/>
            <pc:sldMk cId="828450307" sldId="2531"/>
            <ac:spMk id="9" creationId="{5637C4B6-1516-8E9A-B515-DF388AC2E5C2}"/>
          </ac:spMkLst>
        </pc:spChg>
      </pc:sldChg>
      <pc:sldChg chg="addSp modSp">
        <pc:chgData name="You, Jiaxuan" userId="c2504fba-d88a-4283-942c-9b63d8265259" providerId="ADAL" clId="{CBF5D09A-10CB-2742-A2AF-872B830997BB}" dt="2025-01-21T13:27:13.706" v="363"/>
        <pc:sldMkLst>
          <pc:docMk/>
          <pc:sldMk cId="3545514664" sldId="2533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545514664" sldId="2533"/>
            <ac:spMk id="4" creationId="{114ACB8C-032D-CFAA-40F3-66F18D556164}"/>
          </ac:spMkLst>
        </pc:spChg>
      </pc:sldChg>
      <pc:sldChg chg="addSp modSp mod">
        <pc:chgData name="You, Jiaxuan" userId="c2504fba-d88a-4283-942c-9b63d8265259" providerId="ADAL" clId="{CBF5D09A-10CB-2742-A2AF-872B830997BB}" dt="2025-01-21T21:27:12.297" v="3545" actId="1076"/>
        <pc:sldMkLst>
          <pc:docMk/>
          <pc:sldMk cId="3490020487" sldId="2534"/>
        </pc:sldMkLst>
        <pc:spChg chg="mod">
          <ac:chgData name="You, Jiaxuan" userId="c2504fba-d88a-4283-942c-9b63d8265259" providerId="ADAL" clId="{CBF5D09A-10CB-2742-A2AF-872B830997BB}" dt="2025-01-21T21:27:09.018" v="3543" actId="1076"/>
          <ac:spMkLst>
            <pc:docMk/>
            <pc:sldMk cId="3490020487" sldId="2534"/>
            <ac:spMk id="23" creationId="{06C4ED31-6272-D9EF-65B9-467C6D70B737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490020487" sldId="2534"/>
            <ac:spMk id="24" creationId="{256A25C1-4AAE-5EE8-196C-A9F267599331}"/>
          </ac:spMkLst>
        </pc:spChg>
        <pc:spChg chg="add mod">
          <ac:chgData name="You, Jiaxuan" userId="c2504fba-d88a-4283-942c-9b63d8265259" providerId="ADAL" clId="{CBF5D09A-10CB-2742-A2AF-872B830997BB}" dt="2025-01-21T21:27:12.297" v="3545" actId="1076"/>
          <ac:spMkLst>
            <pc:docMk/>
            <pc:sldMk cId="3490020487" sldId="2534"/>
            <ac:spMk id="26" creationId="{333F3F80-0274-9A7E-5EA2-4D161600206C}"/>
          </ac:spMkLst>
        </pc:spChg>
      </pc:sldChg>
      <pc:sldChg chg="addSp modSp">
        <pc:chgData name="You, Jiaxuan" userId="c2504fba-d88a-4283-942c-9b63d8265259" providerId="ADAL" clId="{CBF5D09A-10CB-2742-A2AF-872B830997BB}" dt="2025-01-21T13:27:13.706" v="363"/>
        <pc:sldMkLst>
          <pc:docMk/>
          <pc:sldMk cId="1837605648" sldId="2537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837605648" sldId="2537"/>
            <ac:spMk id="4" creationId="{859BED32-2EB0-70A2-EBC5-4067F13271AF}"/>
          </ac:spMkLst>
        </pc:spChg>
      </pc:sldChg>
      <pc:sldChg chg="addSp modSp mod">
        <pc:chgData name="You, Jiaxuan" userId="c2504fba-d88a-4283-942c-9b63d8265259" providerId="ADAL" clId="{CBF5D09A-10CB-2742-A2AF-872B830997BB}" dt="2025-01-21T20:46:06.947" v="2419" actId="20577"/>
        <pc:sldMkLst>
          <pc:docMk/>
          <pc:sldMk cId="1613862953" sldId="2538"/>
        </pc:sldMkLst>
        <pc:spChg chg="mod">
          <ac:chgData name="You, Jiaxuan" userId="c2504fba-d88a-4283-942c-9b63d8265259" providerId="ADAL" clId="{CBF5D09A-10CB-2742-A2AF-872B830997BB}" dt="2025-01-21T20:46:06.947" v="2419" actId="20577"/>
          <ac:spMkLst>
            <pc:docMk/>
            <pc:sldMk cId="1613862953" sldId="2538"/>
            <ac:spMk id="2" creationId="{D870238A-5EAF-9BCF-A089-987792843DB8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613862953" sldId="2538"/>
            <ac:spMk id="4" creationId="{5CA9ACA0-4D44-9F7B-79BE-997447A8CD3A}"/>
          </ac:spMkLst>
        </pc:spChg>
      </pc:sldChg>
      <pc:sldChg chg="addSp modSp">
        <pc:chgData name="You, Jiaxuan" userId="c2504fba-d88a-4283-942c-9b63d8265259" providerId="ADAL" clId="{CBF5D09A-10CB-2742-A2AF-872B830997BB}" dt="2025-01-21T13:27:13.706" v="363"/>
        <pc:sldMkLst>
          <pc:docMk/>
          <pc:sldMk cId="435704204" sldId="2540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435704204" sldId="2540"/>
            <ac:spMk id="7" creationId="{51864DE9-D7E6-86BF-7034-5984187D7B69}"/>
          </ac:spMkLst>
        </pc:spChg>
      </pc:sldChg>
      <pc:sldChg chg="addSp modSp mod">
        <pc:chgData name="You, Jiaxuan" userId="c2504fba-d88a-4283-942c-9b63d8265259" providerId="ADAL" clId="{CBF5D09A-10CB-2742-A2AF-872B830997BB}" dt="2025-01-21T21:21:14.453" v="3146" actId="20577"/>
        <pc:sldMkLst>
          <pc:docMk/>
          <pc:sldMk cId="2600951506" sldId="2541"/>
        </pc:sldMkLst>
        <pc:spChg chg="mod">
          <ac:chgData name="You, Jiaxuan" userId="c2504fba-d88a-4283-942c-9b63d8265259" providerId="ADAL" clId="{CBF5D09A-10CB-2742-A2AF-872B830997BB}" dt="2025-01-21T21:21:14.453" v="3146" actId="20577"/>
          <ac:spMkLst>
            <pc:docMk/>
            <pc:sldMk cId="2600951506" sldId="2541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2600951506" sldId="2541"/>
            <ac:spMk id="7" creationId="{AC62CCFE-375E-B60C-B938-E8707BBF90E2}"/>
          </ac:spMkLst>
        </pc:spChg>
      </pc:sldChg>
      <pc:sldChg chg="addSp delSp modSp mod">
        <pc:chgData name="You, Jiaxuan" userId="c2504fba-d88a-4283-942c-9b63d8265259" providerId="ADAL" clId="{CBF5D09A-10CB-2742-A2AF-872B830997BB}" dt="2025-01-21T21:25:51.435" v="3542" actId="1076"/>
        <pc:sldMkLst>
          <pc:docMk/>
          <pc:sldMk cId="1267394768" sldId="2542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267394768" sldId="2542"/>
            <ac:spMk id="4" creationId="{42D0C298-974E-D007-1212-FDC5D37EFC63}"/>
          </ac:spMkLst>
        </pc:spChg>
        <pc:spChg chg="del">
          <ac:chgData name="You, Jiaxuan" userId="c2504fba-d88a-4283-942c-9b63d8265259" providerId="ADAL" clId="{CBF5D09A-10CB-2742-A2AF-872B830997BB}" dt="2025-01-21T21:25:41.518" v="3539" actId="478"/>
          <ac:spMkLst>
            <pc:docMk/>
            <pc:sldMk cId="1267394768" sldId="2542"/>
            <ac:spMk id="10" creationId="{57C8A1B1-8528-370A-3047-23D707033B30}"/>
          </ac:spMkLst>
        </pc:spChg>
        <pc:spChg chg="mod">
          <ac:chgData name="You, Jiaxuan" userId="c2504fba-d88a-4283-942c-9b63d8265259" providerId="ADAL" clId="{CBF5D09A-10CB-2742-A2AF-872B830997BB}" dt="2025-01-21T21:25:51.435" v="3542" actId="1076"/>
          <ac:spMkLst>
            <pc:docMk/>
            <pc:sldMk cId="1267394768" sldId="2542"/>
            <ac:spMk id="11" creationId="{FA7253ED-B05E-DBEE-85B4-3AD340FB8D06}"/>
          </ac:spMkLst>
        </pc:spChg>
        <pc:spChg chg="mod">
          <ac:chgData name="You, Jiaxuan" userId="c2504fba-d88a-4283-942c-9b63d8265259" providerId="ADAL" clId="{CBF5D09A-10CB-2742-A2AF-872B830997BB}" dt="2025-01-21T21:24:55.115" v="3456" actId="20577"/>
          <ac:spMkLst>
            <pc:docMk/>
            <pc:sldMk cId="1267394768" sldId="2542"/>
            <ac:spMk id="15" creationId="{7D6C582A-C8B9-1B43-C043-BC84B4385941}"/>
          </ac:spMkLst>
        </pc:spChg>
        <pc:spChg chg="del">
          <ac:chgData name="You, Jiaxuan" userId="c2504fba-d88a-4283-942c-9b63d8265259" providerId="ADAL" clId="{CBF5D09A-10CB-2742-A2AF-872B830997BB}" dt="2025-01-21T21:25:40.824" v="3538" actId="478"/>
          <ac:spMkLst>
            <pc:docMk/>
            <pc:sldMk cId="1267394768" sldId="2542"/>
            <ac:spMk id="16" creationId="{A6EEAA84-086C-5DB4-90FD-6FB51404BCB1}"/>
          </ac:spMkLst>
        </pc:spChg>
        <pc:spChg chg="mod">
          <ac:chgData name="You, Jiaxuan" userId="c2504fba-d88a-4283-942c-9b63d8265259" providerId="ADAL" clId="{CBF5D09A-10CB-2742-A2AF-872B830997BB}" dt="2025-01-21T21:25:51.435" v="3542" actId="1076"/>
          <ac:spMkLst>
            <pc:docMk/>
            <pc:sldMk cId="1267394768" sldId="2542"/>
            <ac:spMk id="17" creationId="{904D00A4-3ADF-E2E0-FF4C-200EA3EAB8DA}"/>
          </ac:spMkLst>
        </pc:spChg>
        <pc:spChg chg="mod">
          <ac:chgData name="You, Jiaxuan" userId="c2504fba-d88a-4283-942c-9b63d8265259" providerId="ADAL" clId="{CBF5D09A-10CB-2742-A2AF-872B830997BB}" dt="2025-01-21T21:24:43.788" v="3445" actId="20577"/>
          <ac:spMkLst>
            <pc:docMk/>
            <pc:sldMk cId="1267394768" sldId="2542"/>
            <ac:spMk id="19" creationId="{0EB74B82-A7BE-8DC5-B3D5-EFDA2617C718}"/>
          </ac:spMkLst>
        </pc:spChg>
        <pc:spChg chg="mod">
          <ac:chgData name="You, Jiaxuan" userId="c2504fba-d88a-4283-942c-9b63d8265259" providerId="ADAL" clId="{CBF5D09A-10CB-2742-A2AF-872B830997BB}" dt="2025-01-21T21:25:34.083" v="3536" actId="20577"/>
          <ac:spMkLst>
            <pc:docMk/>
            <pc:sldMk cId="1267394768" sldId="2542"/>
            <ac:spMk id="20" creationId="{8B6D3BFF-F2D9-2811-48C5-34DCA87710DA}"/>
          </ac:spMkLst>
        </pc:spChg>
        <pc:spChg chg="del">
          <ac:chgData name="You, Jiaxuan" userId="c2504fba-d88a-4283-942c-9b63d8265259" providerId="ADAL" clId="{CBF5D09A-10CB-2742-A2AF-872B830997BB}" dt="2025-01-21T21:25:36.708" v="3537" actId="478"/>
          <ac:spMkLst>
            <pc:docMk/>
            <pc:sldMk cId="1267394768" sldId="2542"/>
            <ac:spMk id="21" creationId="{CB808B39-8D9F-D86A-BC30-D4D39E8934C4}"/>
          </ac:spMkLst>
        </pc:spChg>
        <pc:spChg chg="mod">
          <ac:chgData name="You, Jiaxuan" userId="c2504fba-d88a-4283-942c-9b63d8265259" providerId="ADAL" clId="{CBF5D09A-10CB-2742-A2AF-872B830997BB}" dt="2025-01-21T21:25:51.435" v="3542" actId="1076"/>
          <ac:spMkLst>
            <pc:docMk/>
            <pc:sldMk cId="1267394768" sldId="2542"/>
            <ac:spMk id="22" creationId="{62A3A1D5-14EB-1504-D88D-EEC112B17D30}"/>
          </ac:spMkLst>
        </pc:spChg>
      </pc:sldChg>
      <pc:sldChg chg="addSp modSp mod">
        <pc:chgData name="You, Jiaxuan" userId="c2504fba-d88a-4283-942c-9b63d8265259" providerId="ADAL" clId="{CBF5D09A-10CB-2742-A2AF-872B830997BB}" dt="2025-01-21T21:21:44.272" v="3153" actId="20577"/>
        <pc:sldMkLst>
          <pc:docMk/>
          <pc:sldMk cId="3539034278" sldId="2543"/>
        </pc:sldMkLst>
        <pc:spChg chg="mod">
          <ac:chgData name="You, Jiaxuan" userId="c2504fba-d88a-4283-942c-9b63d8265259" providerId="ADAL" clId="{CBF5D09A-10CB-2742-A2AF-872B830997BB}" dt="2025-01-21T21:21:44.272" v="3153" actId="20577"/>
          <ac:spMkLst>
            <pc:docMk/>
            <pc:sldMk cId="3539034278" sldId="2543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539034278" sldId="2543"/>
            <ac:spMk id="7" creationId="{046D6F12-AEF3-4E9C-3D54-107631A663C9}"/>
          </ac:spMkLst>
        </pc:spChg>
      </pc:sldChg>
      <pc:sldChg chg="addSp modSp mod">
        <pc:chgData name="You, Jiaxuan" userId="c2504fba-d88a-4283-942c-9b63d8265259" providerId="ADAL" clId="{CBF5D09A-10CB-2742-A2AF-872B830997BB}" dt="2025-01-21T21:23:58.092" v="3434" actId="20577"/>
        <pc:sldMkLst>
          <pc:docMk/>
          <pc:sldMk cId="15212653" sldId="2544"/>
        </pc:sldMkLst>
        <pc:spChg chg="mod">
          <ac:chgData name="You, Jiaxuan" userId="c2504fba-d88a-4283-942c-9b63d8265259" providerId="ADAL" clId="{CBF5D09A-10CB-2742-A2AF-872B830997BB}" dt="2025-01-21T21:23:58.092" v="3434" actId="20577"/>
          <ac:spMkLst>
            <pc:docMk/>
            <pc:sldMk cId="15212653" sldId="2544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5212653" sldId="2544"/>
            <ac:spMk id="7" creationId="{B061876D-C443-8706-26AB-D1B891E35D7F}"/>
          </ac:spMkLst>
        </pc:spChg>
      </pc:sldChg>
      <pc:sldChg chg="addSp modSp mod">
        <pc:chgData name="You, Jiaxuan" userId="c2504fba-d88a-4283-942c-9b63d8265259" providerId="ADAL" clId="{CBF5D09A-10CB-2742-A2AF-872B830997BB}" dt="2025-01-21T21:24:34.177" v="3441" actId="2711"/>
        <pc:sldMkLst>
          <pc:docMk/>
          <pc:sldMk cId="1541709714" sldId="2545"/>
        </pc:sldMkLst>
        <pc:spChg chg="mod">
          <ac:chgData name="You, Jiaxuan" userId="c2504fba-d88a-4283-942c-9b63d8265259" providerId="ADAL" clId="{CBF5D09A-10CB-2742-A2AF-872B830997BB}" dt="2025-01-21T21:24:34.177" v="3441" actId="2711"/>
          <ac:spMkLst>
            <pc:docMk/>
            <pc:sldMk cId="1541709714" sldId="2545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541709714" sldId="2545"/>
            <ac:spMk id="7" creationId="{A425E521-6D2B-B9AD-358F-6AE6F226FBCF}"/>
          </ac:spMkLst>
        </pc:spChg>
      </pc:sldChg>
      <pc:sldChg chg="addSp modSp">
        <pc:chgData name="You, Jiaxuan" userId="c2504fba-d88a-4283-942c-9b63d8265259" providerId="ADAL" clId="{CBF5D09A-10CB-2742-A2AF-872B830997BB}" dt="2025-01-21T13:27:13.706" v="363"/>
        <pc:sldMkLst>
          <pc:docMk/>
          <pc:sldMk cId="2437951857" sldId="2546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2437951857" sldId="2546"/>
            <ac:spMk id="4" creationId="{A5C7C645-AE8D-8088-0164-05C4A05E8B4A}"/>
          </ac:spMkLst>
        </pc:spChg>
      </pc:sldChg>
      <pc:sldChg chg="addSp modSp">
        <pc:chgData name="You, Jiaxuan" userId="c2504fba-d88a-4283-942c-9b63d8265259" providerId="ADAL" clId="{CBF5D09A-10CB-2742-A2AF-872B830997BB}" dt="2025-01-21T13:27:13.706" v="363"/>
        <pc:sldMkLst>
          <pc:docMk/>
          <pc:sldMk cId="155669644" sldId="2547"/>
        </pc:sldMkLst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55669644" sldId="2547"/>
            <ac:spMk id="7" creationId="{EF59195A-851A-B9ED-F19D-2DC695C908AA}"/>
          </ac:spMkLst>
        </pc:spChg>
      </pc:sldChg>
      <pc:sldChg chg="addSp modSp mod">
        <pc:chgData name="You, Jiaxuan" userId="c2504fba-d88a-4283-942c-9b63d8265259" providerId="ADAL" clId="{CBF5D09A-10CB-2742-A2AF-872B830997BB}" dt="2025-01-21T20:58:32.166" v="2443" actId="20577"/>
        <pc:sldMkLst>
          <pc:docMk/>
          <pc:sldMk cId="2471840090" sldId="2548"/>
        </pc:sldMkLst>
        <pc:spChg chg="mod">
          <ac:chgData name="You, Jiaxuan" userId="c2504fba-d88a-4283-942c-9b63d8265259" providerId="ADAL" clId="{CBF5D09A-10CB-2742-A2AF-872B830997BB}" dt="2025-01-21T20:58:32.166" v="2443" actId="20577"/>
          <ac:spMkLst>
            <pc:docMk/>
            <pc:sldMk cId="2471840090" sldId="2548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2471840090" sldId="2548"/>
            <ac:spMk id="7" creationId="{A87071FC-DF1A-745A-0B18-EDDDA0ACE1CE}"/>
          </ac:spMkLst>
        </pc:spChg>
      </pc:sldChg>
      <pc:sldChg chg="addSp modSp mod">
        <pc:chgData name="You, Jiaxuan" userId="c2504fba-d88a-4283-942c-9b63d8265259" providerId="ADAL" clId="{CBF5D09A-10CB-2742-A2AF-872B830997BB}" dt="2025-01-21T21:01:07.564" v="2521" actId="20577"/>
        <pc:sldMkLst>
          <pc:docMk/>
          <pc:sldMk cId="1530515293" sldId="2549"/>
        </pc:sldMkLst>
        <pc:spChg chg="mod">
          <ac:chgData name="You, Jiaxuan" userId="c2504fba-d88a-4283-942c-9b63d8265259" providerId="ADAL" clId="{CBF5D09A-10CB-2742-A2AF-872B830997BB}" dt="2025-01-21T21:01:07.564" v="2521" actId="20577"/>
          <ac:spMkLst>
            <pc:docMk/>
            <pc:sldMk cId="1530515293" sldId="2549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530515293" sldId="2549"/>
            <ac:spMk id="7" creationId="{72B5FC97-3F20-BA3F-6EDA-FE27C7FFDD1E}"/>
          </ac:spMkLst>
        </pc:spChg>
      </pc:sldChg>
      <pc:sldChg chg="addSp modSp mod">
        <pc:chgData name="You, Jiaxuan" userId="c2504fba-d88a-4283-942c-9b63d8265259" providerId="ADAL" clId="{CBF5D09A-10CB-2742-A2AF-872B830997BB}" dt="2025-01-21T21:04:00.490" v="2667" actId="20577"/>
        <pc:sldMkLst>
          <pc:docMk/>
          <pc:sldMk cId="3900553750" sldId="2550"/>
        </pc:sldMkLst>
        <pc:spChg chg="mod">
          <ac:chgData name="You, Jiaxuan" userId="c2504fba-d88a-4283-942c-9b63d8265259" providerId="ADAL" clId="{CBF5D09A-10CB-2742-A2AF-872B830997BB}" dt="2025-01-21T21:04:00.490" v="2667" actId="20577"/>
          <ac:spMkLst>
            <pc:docMk/>
            <pc:sldMk cId="3900553750" sldId="2550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900553750" sldId="2550"/>
            <ac:spMk id="7" creationId="{926081B3-1E1D-D8F7-99BF-7FDD96E6F8F2}"/>
          </ac:spMkLst>
        </pc:spChg>
      </pc:sldChg>
      <pc:sldChg chg="addSp modSp mod">
        <pc:chgData name="You, Jiaxuan" userId="c2504fba-d88a-4283-942c-9b63d8265259" providerId="ADAL" clId="{CBF5D09A-10CB-2742-A2AF-872B830997BB}" dt="2025-01-21T21:10:55.053" v="2850" actId="20577"/>
        <pc:sldMkLst>
          <pc:docMk/>
          <pc:sldMk cId="1347484512" sldId="2551"/>
        </pc:sldMkLst>
        <pc:spChg chg="mod">
          <ac:chgData name="You, Jiaxuan" userId="c2504fba-d88a-4283-942c-9b63d8265259" providerId="ADAL" clId="{CBF5D09A-10CB-2742-A2AF-872B830997BB}" dt="2025-01-21T21:10:55.053" v="2850" actId="20577"/>
          <ac:spMkLst>
            <pc:docMk/>
            <pc:sldMk cId="1347484512" sldId="2551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1347484512" sldId="2551"/>
            <ac:spMk id="7" creationId="{B8AF6755-2E5C-9574-29C8-39B77426B64F}"/>
          </ac:spMkLst>
        </pc:spChg>
      </pc:sldChg>
      <pc:sldChg chg="addSp modSp mod">
        <pc:chgData name="You, Jiaxuan" userId="c2504fba-d88a-4283-942c-9b63d8265259" providerId="ADAL" clId="{CBF5D09A-10CB-2742-A2AF-872B830997BB}" dt="2025-01-21T21:08:35.829" v="2840" actId="1076"/>
        <pc:sldMkLst>
          <pc:docMk/>
          <pc:sldMk cId="3903634529" sldId="2552"/>
        </pc:sldMkLst>
        <pc:spChg chg="mod">
          <ac:chgData name="You, Jiaxuan" userId="c2504fba-d88a-4283-942c-9b63d8265259" providerId="ADAL" clId="{CBF5D09A-10CB-2742-A2AF-872B830997BB}" dt="2025-01-21T21:08:35.829" v="2840" actId="1076"/>
          <ac:spMkLst>
            <pc:docMk/>
            <pc:sldMk cId="3903634529" sldId="2552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3903634529" sldId="2552"/>
            <ac:spMk id="7" creationId="{6CED9628-0D44-644E-69C9-909990AAAAFE}"/>
          </ac:spMkLst>
        </pc:spChg>
      </pc:sldChg>
      <pc:sldChg chg="addSp modSp mod">
        <pc:chgData name="You, Jiaxuan" userId="c2504fba-d88a-4283-942c-9b63d8265259" providerId="ADAL" clId="{CBF5D09A-10CB-2742-A2AF-872B830997BB}" dt="2025-01-21T21:11:57.783" v="2895" actId="20577"/>
        <pc:sldMkLst>
          <pc:docMk/>
          <pc:sldMk cId="696745592" sldId="2553"/>
        </pc:sldMkLst>
        <pc:spChg chg="mod">
          <ac:chgData name="You, Jiaxuan" userId="c2504fba-d88a-4283-942c-9b63d8265259" providerId="ADAL" clId="{CBF5D09A-10CB-2742-A2AF-872B830997BB}" dt="2025-01-21T21:11:57.783" v="2895" actId="20577"/>
          <ac:spMkLst>
            <pc:docMk/>
            <pc:sldMk cId="696745592" sldId="2553"/>
            <ac:spMk id="6" creationId="{0410A240-2194-B8AE-1E38-8A1D6D345F5B}"/>
          </ac:spMkLst>
        </pc:spChg>
        <pc:spChg chg="add mod">
          <ac:chgData name="You, Jiaxuan" userId="c2504fba-d88a-4283-942c-9b63d8265259" providerId="ADAL" clId="{CBF5D09A-10CB-2742-A2AF-872B830997BB}" dt="2025-01-21T13:27:13.706" v="363"/>
          <ac:spMkLst>
            <pc:docMk/>
            <pc:sldMk cId="696745592" sldId="2553"/>
            <ac:spMk id="7" creationId="{877E2BD3-3431-CC74-2474-ABA61E7BB9A7}"/>
          </ac:spMkLst>
        </pc:spChg>
      </pc:sldChg>
      <pc:sldChg chg="new del">
        <pc:chgData name="You, Jiaxuan" userId="c2504fba-d88a-4283-942c-9b63d8265259" providerId="ADAL" clId="{CBF5D09A-10CB-2742-A2AF-872B830997BB}" dt="2025-01-21T13:09:47.473" v="3" actId="2696"/>
        <pc:sldMkLst>
          <pc:docMk/>
          <pc:sldMk cId="1595734999" sldId="2554"/>
        </pc:sldMkLst>
      </pc:sldChg>
      <pc:sldChg chg="new del">
        <pc:chgData name="You, Jiaxuan" userId="c2504fba-d88a-4283-942c-9b63d8265259" providerId="ADAL" clId="{CBF5D09A-10CB-2742-A2AF-872B830997BB}" dt="2025-01-21T13:09:47.945" v="4" actId="2696"/>
        <pc:sldMkLst>
          <pc:docMk/>
          <pc:sldMk cId="1061583389" sldId="2555"/>
        </pc:sldMkLst>
      </pc:sldChg>
      <pc:sldChg chg="addSp modSp new mod">
        <pc:chgData name="You, Jiaxuan" userId="c2504fba-d88a-4283-942c-9b63d8265259" providerId="ADAL" clId="{CBF5D09A-10CB-2742-A2AF-872B830997BB}" dt="2025-01-21T13:38:35.994" v="760" actId="20577"/>
        <pc:sldMkLst>
          <pc:docMk/>
          <pc:sldMk cId="3973527076" sldId="2556"/>
        </pc:sldMkLst>
        <pc:spChg chg="mod">
          <ac:chgData name="You, Jiaxuan" userId="c2504fba-d88a-4283-942c-9b63d8265259" providerId="ADAL" clId="{CBF5D09A-10CB-2742-A2AF-872B830997BB}" dt="2025-01-21T13:23:18.510" v="213" actId="313"/>
          <ac:spMkLst>
            <pc:docMk/>
            <pc:sldMk cId="3973527076" sldId="2556"/>
            <ac:spMk id="2" creationId="{C7A6D13E-B257-982C-3A97-55E0DE8F68E1}"/>
          </ac:spMkLst>
        </pc:spChg>
        <pc:spChg chg="mod">
          <ac:chgData name="You, Jiaxuan" userId="c2504fba-d88a-4283-942c-9b63d8265259" providerId="ADAL" clId="{CBF5D09A-10CB-2742-A2AF-872B830997BB}" dt="2025-01-21T13:38:35.994" v="760" actId="20577"/>
          <ac:spMkLst>
            <pc:docMk/>
            <pc:sldMk cId="3973527076" sldId="2556"/>
            <ac:spMk id="6" creationId="{FA0C9E74-202F-B455-0B4F-061B7BB4169C}"/>
          </ac:spMkLst>
        </pc:spChg>
        <pc:picChg chg="add mod">
          <ac:chgData name="You, Jiaxuan" userId="c2504fba-d88a-4283-942c-9b63d8265259" providerId="ADAL" clId="{CBF5D09A-10CB-2742-A2AF-872B830997BB}" dt="2025-01-21T13:20:33.189" v="52" actId="1076"/>
          <ac:picMkLst>
            <pc:docMk/>
            <pc:sldMk cId="3973527076" sldId="2556"/>
            <ac:picMk id="7" creationId="{96707883-17DD-9823-EB21-9E379ADFF19C}"/>
          </ac:picMkLst>
        </pc:picChg>
      </pc:sldChg>
      <pc:sldChg chg="addSp delSp modSp new mod">
        <pc:chgData name="You, Jiaxuan" userId="c2504fba-d88a-4283-942c-9b63d8265259" providerId="ADAL" clId="{CBF5D09A-10CB-2742-A2AF-872B830997BB}" dt="2025-01-21T14:39:44.124" v="1369" actId="1076"/>
        <pc:sldMkLst>
          <pc:docMk/>
          <pc:sldMk cId="1912065117" sldId="2557"/>
        </pc:sldMkLst>
        <pc:spChg chg="mod">
          <ac:chgData name="You, Jiaxuan" userId="c2504fba-d88a-4283-942c-9b63d8265259" providerId="ADAL" clId="{CBF5D09A-10CB-2742-A2AF-872B830997BB}" dt="2025-01-21T14:24:15.697" v="1100" actId="1076"/>
          <ac:spMkLst>
            <pc:docMk/>
            <pc:sldMk cId="1912065117" sldId="2557"/>
            <ac:spMk id="2" creationId="{90EC6D12-78B9-B986-C3C7-5A09671D47E1}"/>
          </ac:spMkLst>
        </pc:spChg>
        <pc:spChg chg="mod">
          <ac:chgData name="You, Jiaxuan" userId="c2504fba-d88a-4283-942c-9b63d8265259" providerId="ADAL" clId="{CBF5D09A-10CB-2742-A2AF-872B830997BB}" dt="2025-01-21T14:25:33.378" v="1174" actId="1037"/>
          <ac:spMkLst>
            <pc:docMk/>
            <pc:sldMk cId="1912065117" sldId="2557"/>
            <ac:spMk id="6" creationId="{F13B4F7C-A115-7623-7CCC-6AEFC6BA00B6}"/>
          </ac:spMkLst>
        </pc:spChg>
        <pc:spChg chg="add mod">
          <ac:chgData name="You, Jiaxuan" userId="c2504fba-d88a-4283-942c-9b63d8265259" providerId="ADAL" clId="{CBF5D09A-10CB-2742-A2AF-872B830997BB}" dt="2025-01-21T14:24:21.747" v="1101" actId="1076"/>
          <ac:spMkLst>
            <pc:docMk/>
            <pc:sldMk cId="1912065117" sldId="2557"/>
            <ac:spMk id="7" creationId="{6284889E-6627-C9C0-3A3E-86701E225222}"/>
          </ac:spMkLst>
        </pc:spChg>
        <pc:spChg chg="add mod">
          <ac:chgData name="You, Jiaxuan" userId="c2504fba-d88a-4283-942c-9b63d8265259" providerId="ADAL" clId="{CBF5D09A-10CB-2742-A2AF-872B830997BB}" dt="2025-01-21T14:25:26.708" v="1168" actId="1038"/>
          <ac:spMkLst>
            <pc:docMk/>
            <pc:sldMk cId="1912065117" sldId="2557"/>
            <ac:spMk id="8" creationId="{9D4E6C3E-142F-0733-F588-69989C1142BF}"/>
          </ac:spMkLst>
        </pc:spChg>
        <pc:spChg chg="add del mod">
          <ac:chgData name="You, Jiaxuan" userId="c2504fba-d88a-4283-942c-9b63d8265259" providerId="ADAL" clId="{CBF5D09A-10CB-2742-A2AF-872B830997BB}" dt="2025-01-21T13:44:34.694" v="912" actId="478"/>
          <ac:spMkLst>
            <pc:docMk/>
            <pc:sldMk cId="1912065117" sldId="2557"/>
            <ac:spMk id="12" creationId="{510D3560-26DA-01FF-73F1-5EA8CCA9D30F}"/>
          </ac:spMkLst>
        </pc:spChg>
        <pc:spChg chg="add mod">
          <ac:chgData name="You, Jiaxuan" userId="c2504fba-d88a-4283-942c-9b63d8265259" providerId="ADAL" clId="{CBF5D09A-10CB-2742-A2AF-872B830997BB}" dt="2025-01-21T14:25:15.186" v="1140" actId="1037"/>
          <ac:spMkLst>
            <pc:docMk/>
            <pc:sldMk cId="1912065117" sldId="2557"/>
            <ac:spMk id="13" creationId="{23BE53A7-8BB2-4550-33A2-9C263E4F274A}"/>
          </ac:spMkLst>
        </pc:spChg>
        <pc:spChg chg="add mod">
          <ac:chgData name="You, Jiaxuan" userId="c2504fba-d88a-4283-942c-9b63d8265259" providerId="ADAL" clId="{CBF5D09A-10CB-2742-A2AF-872B830997BB}" dt="2025-01-21T14:25:26.708" v="1168" actId="1038"/>
          <ac:spMkLst>
            <pc:docMk/>
            <pc:sldMk cId="1912065117" sldId="2557"/>
            <ac:spMk id="14" creationId="{1BE96B30-DAFA-3CD4-D215-719DCB4ED8C5}"/>
          </ac:spMkLst>
        </pc:spChg>
        <pc:spChg chg="add mod">
          <ac:chgData name="You, Jiaxuan" userId="c2504fba-d88a-4283-942c-9b63d8265259" providerId="ADAL" clId="{CBF5D09A-10CB-2742-A2AF-872B830997BB}" dt="2025-01-21T14:25:15.186" v="1140" actId="1037"/>
          <ac:spMkLst>
            <pc:docMk/>
            <pc:sldMk cId="1912065117" sldId="2557"/>
            <ac:spMk id="15" creationId="{6B186C2F-E22D-DDCA-40AE-16BFD7FCF155}"/>
          </ac:spMkLst>
        </pc:spChg>
        <pc:spChg chg="add del mod">
          <ac:chgData name="You, Jiaxuan" userId="c2504fba-d88a-4283-942c-9b63d8265259" providerId="ADAL" clId="{CBF5D09A-10CB-2742-A2AF-872B830997BB}" dt="2025-01-21T14:21:54.608" v="1040" actId="478"/>
          <ac:spMkLst>
            <pc:docMk/>
            <pc:sldMk cId="1912065117" sldId="2557"/>
            <ac:spMk id="16" creationId="{08F1F838-0209-FE2B-12F9-B4262D2FE862}"/>
          </ac:spMkLst>
        </pc:spChg>
        <pc:spChg chg="add mod">
          <ac:chgData name="You, Jiaxuan" userId="c2504fba-d88a-4283-942c-9b63d8265259" providerId="ADAL" clId="{CBF5D09A-10CB-2742-A2AF-872B830997BB}" dt="2025-01-21T14:39:44.124" v="1369" actId="1076"/>
          <ac:spMkLst>
            <pc:docMk/>
            <pc:sldMk cId="1912065117" sldId="2557"/>
            <ac:spMk id="19" creationId="{40A7E63A-D117-B360-6046-A207FC5C7C51}"/>
          </ac:spMkLst>
        </pc:spChg>
        <pc:spChg chg="add mod">
          <ac:chgData name="You, Jiaxuan" userId="c2504fba-d88a-4283-942c-9b63d8265259" providerId="ADAL" clId="{CBF5D09A-10CB-2742-A2AF-872B830997BB}" dt="2025-01-21T14:39:44.124" v="1369" actId="1076"/>
          <ac:spMkLst>
            <pc:docMk/>
            <pc:sldMk cId="1912065117" sldId="2557"/>
            <ac:spMk id="23" creationId="{5A9E388B-DA4F-9939-B543-208FFA3A7415}"/>
          </ac:spMkLst>
        </pc:spChg>
        <pc:spChg chg="add mod">
          <ac:chgData name="You, Jiaxuan" userId="c2504fba-d88a-4283-942c-9b63d8265259" providerId="ADAL" clId="{CBF5D09A-10CB-2742-A2AF-872B830997BB}" dt="2025-01-21T14:39:44.124" v="1369" actId="1076"/>
          <ac:spMkLst>
            <pc:docMk/>
            <pc:sldMk cId="1912065117" sldId="2557"/>
            <ac:spMk id="24" creationId="{DA632954-F27F-C3CF-BB29-5521ACD84DF5}"/>
          </ac:spMkLst>
        </pc:spChg>
        <pc:spChg chg="add mod">
          <ac:chgData name="You, Jiaxuan" userId="c2504fba-d88a-4283-942c-9b63d8265259" providerId="ADAL" clId="{CBF5D09A-10CB-2742-A2AF-872B830997BB}" dt="2025-01-21T14:39:44.124" v="1369" actId="1076"/>
          <ac:spMkLst>
            <pc:docMk/>
            <pc:sldMk cId="1912065117" sldId="2557"/>
            <ac:spMk id="27" creationId="{A9CA34A5-371B-F4E8-082A-B2EE5507707D}"/>
          </ac:spMkLst>
        </pc:spChg>
        <pc:spChg chg="add mod">
          <ac:chgData name="You, Jiaxuan" userId="c2504fba-d88a-4283-942c-9b63d8265259" providerId="ADAL" clId="{CBF5D09A-10CB-2742-A2AF-872B830997BB}" dt="2025-01-21T14:25:20.239" v="1152" actId="1038"/>
          <ac:spMkLst>
            <pc:docMk/>
            <pc:sldMk cId="1912065117" sldId="2557"/>
            <ac:spMk id="28" creationId="{1A3A40E1-1D4D-E07D-820A-4E7578F2677E}"/>
          </ac:spMkLst>
        </pc:spChg>
        <pc:spChg chg="add mod">
          <ac:chgData name="You, Jiaxuan" userId="c2504fba-d88a-4283-942c-9b63d8265259" providerId="ADAL" clId="{CBF5D09A-10CB-2742-A2AF-872B830997BB}" dt="2025-01-21T14:24:21.747" v="1101" actId="1076"/>
          <ac:spMkLst>
            <pc:docMk/>
            <pc:sldMk cId="1912065117" sldId="2557"/>
            <ac:spMk id="29" creationId="{475C1344-1239-1329-5719-632C21932D4B}"/>
          </ac:spMkLst>
        </pc:spChg>
        <pc:spChg chg="add del mod">
          <ac:chgData name="You, Jiaxuan" userId="c2504fba-d88a-4283-942c-9b63d8265259" providerId="ADAL" clId="{CBF5D09A-10CB-2742-A2AF-872B830997BB}" dt="2025-01-21T14:24:48.312" v="1113" actId="478"/>
          <ac:spMkLst>
            <pc:docMk/>
            <pc:sldMk cId="1912065117" sldId="2557"/>
            <ac:spMk id="30" creationId="{401B1599-7F8C-F00B-B385-C1ED026CA2E8}"/>
          </ac:spMkLst>
        </pc:spChg>
        <pc:spChg chg="add mod">
          <ac:chgData name="You, Jiaxuan" userId="c2504fba-d88a-4283-942c-9b63d8265259" providerId="ADAL" clId="{CBF5D09A-10CB-2742-A2AF-872B830997BB}" dt="2025-01-21T14:25:33.378" v="1174" actId="1037"/>
          <ac:spMkLst>
            <pc:docMk/>
            <pc:sldMk cId="1912065117" sldId="2557"/>
            <ac:spMk id="31" creationId="{6040F8C2-0BB3-0CE9-72F8-D1770DBA25C6}"/>
          </ac:spMkLst>
        </pc:spChg>
        <pc:picChg chg="add mod">
          <ac:chgData name="You, Jiaxuan" userId="c2504fba-d88a-4283-942c-9b63d8265259" providerId="ADAL" clId="{CBF5D09A-10CB-2742-A2AF-872B830997BB}" dt="2025-01-21T14:39:44.124" v="1369" actId="1076"/>
          <ac:picMkLst>
            <pc:docMk/>
            <pc:sldMk cId="1912065117" sldId="2557"/>
            <ac:picMk id="18" creationId="{7A1ABE74-7B06-B241-6103-B082A5BADBCE}"/>
          </ac:picMkLst>
        </pc:picChg>
        <pc:cxnChg chg="add mod">
          <ac:chgData name="You, Jiaxuan" userId="c2504fba-d88a-4283-942c-9b63d8265259" providerId="ADAL" clId="{CBF5D09A-10CB-2742-A2AF-872B830997BB}" dt="2025-01-21T14:24:21.747" v="1101" actId="1076"/>
          <ac:cxnSpMkLst>
            <pc:docMk/>
            <pc:sldMk cId="1912065117" sldId="2557"/>
            <ac:cxnSpMk id="10" creationId="{76D9FF52-0A57-A31C-E82C-892E4224D956}"/>
          </ac:cxnSpMkLst>
        </pc:cxnChg>
        <pc:cxnChg chg="add mod">
          <ac:chgData name="You, Jiaxuan" userId="c2504fba-d88a-4283-942c-9b63d8265259" providerId="ADAL" clId="{CBF5D09A-10CB-2742-A2AF-872B830997BB}" dt="2025-01-21T14:24:21.747" v="1101" actId="1076"/>
          <ac:cxnSpMkLst>
            <pc:docMk/>
            <pc:sldMk cId="1912065117" sldId="2557"/>
            <ac:cxnSpMk id="11" creationId="{FBA2CCEC-62FC-C8AD-47CD-41BEFEE6FEAF}"/>
          </ac:cxnSpMkLst>
        </pc:cxnChg>
        <pc:cxnChg chg="add mod">
          <ac:chgData name="You, Jiaxuan" userId="c2504fba-d88a-4283-942c-9b63d8265259" providerId="ADAL" clId="{CBF5D09A-10CB-2742-A2AF-872B830997BB}" dt="2025-01-21T14:39:44.124" v="1369" actId="1076"/>
          <ac:cxnSpMkLst>
            <pc:docMk/>
            <pc:sldMk cId="1912065117" sldId="2557"/>
            <ac:cxnSpMk id="20" creationId="{847CE796-20A8-C86C-C56B-3E434FE59C3C}"/>
          </ac:cxnSpMkLst>
        </pc:cxnChg>
        <pc:cxnChg chg="add mod">
          <ac:chgData name="You, Jiaxuan" userId="c2504fba-d88a-4283-942c-9b63d8265259" providerId="ADAL" clId="{CBF5D09A-10CB-2742-A2AF-872B830997BB}" dt="2025-01-21T14:39:44.124" v="1369" actId="1076"/>
          <ac:cxnSpMkLst>
            <pc:docMk/>
            <pc:sldMk cId="1912065117" sldId="2557"/>
            <ac:cxnSpMk id="25" creationId="{2FFD3FED-6C20-5383-66BD-6451BB6D8A65}"/>
          </ac:cxnSpMkLst>
        </pc:cxnChg>
      </pc:sldChg>
      <pc:sldChg chg="addSp delSp modSp new mod">
        <pc:chgData name="You, Jiaxuan" userId="c2504fba-d88a-4283-942c-9b63d8265259" providerId="ADAL" clId="{CBF5D09A-10CB-2742-A2AF-872B830997BB}" dt="2025-01-21T14:26:45.978" v="1193" actId="20577"/>
        <pc:sldMkLst>
          <pc:docMk/>
          <pc:sldMk cId="2970040368" sldId="2558"/>
        </pc:sldMkLst>
        <pc:spChg chg="mod">
          <ac:chgData name="You, Jiaxuan" userId="c2504fba-d88a-4283-942c-9b63d8265259" providerId="ADAL" clId="{CBF5D09A-10CB-2742-A2AF-872B830997BB}" dt="2025-01-21T13:36:55.300" v="729" actId="20577"/>
          <ac:spMkLst>
            <pc:docMk/>
            <pc:sldMk cId="2970040368" sldId="2558"/>
            <ac:spMk id="2" creationId="{642A16BF-8C5F-B44B-E405-78576C0DDF76}"/>
          </ac:spMkLst>
        </pc:spChg>
        <pc:spChg chg="del mod">
          <ac:chgData name="You, Jiaxuan" userId="c2504fba-d88a-4283-942c-9b63d8265259" providerId="ADAL" clId="{CBF5D09A-10CB-2742-A2AF-872B830997BB}" dt="2025-01-21T13:30:53.042" v="367"/>
          <ac:spMkLst>
            <pc:docMk/>
            <pc:sldMk cId="2970040368" sldId="2558"/>
            <ac:spMk id="6" creationId="{9627DF60-AFC7-470C-2A0A-AEA1C74F7606}"/>
          </ac:spMkLst>
        </pc:spChg>
        <pc:spChg chg="add mod">
          <ac:chgData name="You, Jiaxuan" userId="c2504fba-d88a-4283-942c-9b63d8265259" providerId="ADAL" clId="{CBF5D09A-10CB-2742-A2AF-872B830997BB}" dt="2025-01-21T13:32:11.541" v="384" actId="1076"/>
          <ac:spMkLst>
            <pc:docMk/>
            <pc:sldMk cId="2970040368" sldId="2558"/>
            <ac:spMk id="9" creationId="{E6859FF5-7E2D-B677-1436-C29BBB9471E3}"/>
          </ac:spMkLst>
        </pc:spChg>
        <pc:spChg chg="add del mod">
          <ac:chgData name="You, Jiaxuan" userId="c2504fba-d88a-4283-942c-9b63d8265259" providerId="ADAL" clId="{CBF5D09A-10CB-2742-A2AF-872B830997BB}" dt="2025-01-21T13:32:27.494" v="402"/>
          <ac:spMkLst>
            <pc:docMk/>
            <pc:sldMk cId="2970040368" sldId="2558"/>
            <ac:spMk id="10" creationId="{B5F42EF7-B869-B074-2018-2E6BAC240E4D}"/>
          </ac:spMkLst>
        </pc:spChg>
        <pc:spChg chg="add mod">
          <ac:chgData name="You, Jiaxuan" userId="c2504fba-d88a-4283-942c-9b63d8265259" providerId="ADAL" clId="{CBF5D09A-10CB-2742-A2AF-872B830997BB}" dt="2025-01-21T14:26:45.978" v="1193" actId="20577"/>
          <ac:spMkLst>
            <pc:docMk/>
            <pc:sldMk cId="2970040368" sldId="2558"/>
            <ac:spMk id="11" creationId="{FF3A148B-7CF7-3AC6-C3C2-0CF99C157E76}"/>
          </ac:spMkLst>
        </pc:spChg>
        <pc:spChg chg="add mod">
          <ac:chgData name="You, Jiaxuan" userId="c2504fba-d88a-4283-942c-9b63d8265259" providerId="ADAL" clId="{CBF5D09A-10CB-2742-A2AF-872B830997BB}" dt="2025-01-21T13:39:21.391" v="765"/>
          <ac:spMkLst>
            <pc:docMk/>
            <pc:sldMk cId="2970040368" sldId="2558"/>
            <ac:spMk id="12" creationId="{E7F24E87-9C62-C545-B464-CBC4E2BB2C8B}"/>
          </ac:spMkLst>
        </pc:spChg>
        <pc:spChg chg="add mod">
          <ac:chgData name="You, Jiaxuan" userId="c2504fba-d88a-4283-942c-9b63d8265259" providerId="ADAL" clId="{CBF5D09A-10CB-2742-A2AF-872B830997BB}" dt="2025-01-21T13:39:24.807" v="767"/>
          <ac:spMkLst>
            <pc:docMk/>
            <pc:sldMk cId="2970040368" sldId="2558"/>
            <ac:spMk id="13" creationId="{015047E5-2A11-1E12-095D-7B09DB048400}"/>
          </ac:spMkLst>
        </pc:spChg>
        <pc:picChg chg="add mod">
          <ac:chgData name="You, Jiaxuan" userId="c2504fba-d88a-4283-942c-9b63d8265259" providerId="ADAL" clId="{CBF5D09A-10CB-2742-A2AF-872B830997BB}" dt="2025-01-21T13:31:59.454" v="380" actId="1076"/>
          <ac:picMkLst>
            <pc:docMk/>
            <pc:sldMk cId="2970040368" sldId="2558"/>
            <ac:picMk id="8" creationId="{37FDB270-11CB-1A84-F960-4FCB48F554F2}"/>
          </ac:picMkLst>
        </pc:picChg>
      </pc:sldChg>
      <pc:sldChg chg="addSp modSp new del mod">
        <pc:chgData name="You, Jiaxuan" userId="c2504fba-d88a-4283-942c-9b63d8265259" providerId="ADAL" clId="{CBF5D09A-10CB-2742-A2AF-872B830997BB}" dt="2025-01-21T18:19:44.425" v="1395" actId="2696"/>
        <pc:sldMkLst>
          <pc:docMk/>
          <pc:sldMk cId="15737534" sldId="2559"/>
        </pc:sldMkLst>
        <pc:spChg chg="mod">
          <ac:chgData name="You, Jiaxuan" userId="c2504fba-d88a-4283-942c-9b63d8265259" providerId="ADAL" clId="{CBF5D09A-10CB-2742-A2AF-872B830997BB}" dt="2025-01-21T14:33:00.024" v="1330" actId="20577"/>
          <ac:spMkLst>
            <pc:docMk/>
            <pc:sldMk cId="15737534" sldId="2559"/>
            <ac:spMk id="2" creationId="{6466D18E-931C-9B63-D44E-599FFA04AB3F}"/>
          </ac:spMkLst>
        </pc:spChg>
        <pc:spChg chg="mod">
          <ac:chgData name="You, Jiaxuan" userId="c2504fba-d88a-4283-942c-9b63d8265259" providerId="ADAL" clId="{CBF5D09A-10CB-2742-A2AF-872B830997BB}" dt="2025-01-21T14:32:45.544" v="1326" actId="1076"/>
          <ac:spMkLst>
            <pc:docMk/>
            <pc:sldMk cId="15737534" sldId="2559"/>
            <ac:spMk id="6" creationId="{C162F665-7210-AEDB-7D87-75377CE29AD5}"/>
          </ac:spMkLst>
        </pc:spChg>
        <pc:spChg chg="add mod">
          <ac:chgData name="You, Jiaxuan" userId="c2504fba-d88a-4283-942c-9b63d8265259" providerId="ADAL" clId="{CBF5D09A-10CB-2742-A2AF-872B830997BB}" dt="2025-01-21T14:32:50.588" v="1328" actId="1076"/>
          <ac:spMkLst>
            <pc:docMk/>
            <pc:sldMk cId="15737534" sldId="2559"/>
            <ac:spMk id="7" creationId="{D287837D-AA4C-165E-7DBC-65889D4D232B}"/>
          </ac:spMkLst>
        </pc:spChg>
        <pc:spChg chg="add mod">
          <ac:chgData name="You, Jiaxuan" userId="c2504fba-d88a-4283-942c-9b63d8265259" providerId="ADAL" clId="{CBF5D09A-10CB-2742-A2AF-872B830997BB}" dt="2025-01-21T14:39:51.979" v="1371" actId="1076"/>
          <ac:spMkLst>
            <pc:docMk/>
            <pc:sldMk cId="15737534" sldId="2559"/>
            <ac:spMk id="9" creationId="{2C93D25F-82BF-6EE8-7476-C0C75D8D4799}"/>
          </ac:spMkLst>
        </pc:spChg>
      </pc:sldChg>
      <pc:sldChg chg="modSp new del mod">
        <pc:chgData name="You, Jiaxuan" userId="c2504fba-d88a-4283-942c-9b63d8265259" providerId="ADAL" clId="{CBF5D09A-10CB-2742-A2AF-872B830997BB}" dt="2025-01-21T13:37:09.583" v="730" actId="2696"/>
        <pc:sldMkLst>
          <pc:docMk/>
          <pc:sldMk cId="1325906825" sldId="2559"/>
        </pc:sldMkLst>
        <pc:spChg chg="mod">
          <ac:chgData name="You, Jiaxuan" userId="c2504fba-d88a-4283-942c-9b63d8265259" providerId="ADAL" clId="{CBF5D09A-10CB-2742-A2AF-872B830997BB}" dt="2025-01-21T13:32:33.267" v="419" actId="20577"/>
          <ac:spMkLst>
            <pc:docMk/>
            <pc:sldMk cId="1325906825" sldId="2559"/>
            <ac:spMk id="6" creationId="{CE117107-09AE-B24A-A135-7435BA3AC768}"/>
          </ac:spMkLst>
        </pc:spChg>
      </pc:sldChg>
      <pc:sldChg chg="addSp delSp modSp add mod">
        <pc:chgData name="You, Jiaxuan" userId="c2504fba-d88a-4283-942c-9b63d8265259" providerId="ADAL" clId="{CBF5D09A-10CB-2742-A2AF-872B830997BB}" dt="2025-01-21T14:40:43.072" v="1394" actId="20577"/>
        <pc:sldMkLst>
          <pc:docMk/>
          <pc:sldMk cId="2675559008" sldId="2560"/>
        </pc:sldMkLst>
        <pc:spChg chg="mod">
          <ac:chgData name="You, Jiaxuan" userId="c2504fba-d88a-4283-942c-9b63d8265259" providerId="ADAL" clId="{CBF5D09A-10CB-2742-A2AF-872B830997BB}" dt="2025-01-21T14:40:43.072" v="1394" actId="20577"/>
          <ac:spMkLst>
            <pc:docMk/>
            <pc:sldMk cId="2675559008" sldId="2560"/>
            <ac:spMk id="2" creationId="{D25461D9-1DE0-76BF-E899-03843BFBCD4C}"/>
          </ac:spMkLst>
        </pc:spChg>
        <pc:spChg chg="mod">
          <ac:chgData name="You, Jiaxuan" userId="c2504fba-d88a-4283-942c-9b63d8265259" providerId="ADAL" clId="{CBF5D09A-10CB-2742-A2AF-872B830997BB}" dt="2025-01-21T14:38:50.649" v="1364" actId="21"/>
          <ac:spMkLst>
            <pc:docMk/>
            <pc:sldMk cId="2675559008" sldId="2560"/>
            <ac:spMk id="6" creationId="{CC61E865-E046-C05A-2A89-46DC1A954C52}"/>
          </ac:spMkLst>
        </pc:spChg>
        <pc:spChg chg="del">
          <ac:chgData name="You, Jiaxuan" userId="c2504fba-d88a-4283-942c-9b63d8265259" providerId="ADAL" clId="{CBF5D09A-10CB-2742-A2AF-872B830997BB}" dt="2025-01-21T14:38:09.344" v="1354" actId="478"/>
          <ac:spMkLst>
            <pc:docMk/>
            <pc:sldMk cId="2675559008" sldId="2560"/>
            <ac:spMk id="7" creationId="{67D5A2FD-4AC7-DDF0-C949-C17D561EA867}"/>
          </ac:spMkLst>
        </pc:spChg>
        <pc:spChg chg="add mod">
          <ac:chgData name="You, Jiaxuan" userId="c2504fba-d88a-4283-942c-9b63d8265259" providerId="ADAL" clId="{CBF5D09A-10CB-2742-A2AF-872B830997BB}" dt="2025-01-21T14:40:26.833" v="1383" actId="1076"/>
          <ac:spMkLst>
            <pc:docMk/>
            <pc:sldMk cId="2675559008" sldId="2560"/>
            <ac:spMk id="11" creationId="{5F8D2221-5A48-9921-B5BC-516C9B98EFCF}"/>
          </ac:spMkLst>
        </pc:spChg>
        <pc:spChg chg="add mod">
          <ac:chgData name="You, Jiaxuan" userId="c2504fba-d88a-4283-942c-9b63d8265259" providerId="ADAL" clId="{CBF5D09A-10CB-2742-A2AF-872B830997BB}" dt="2025-01-21T14:39:59.362" v="1373" actId="1076"/>
          <ac:spMkLst>
            <pc:docMk/>
            <pc:sldMk cId="2675559008" sldId="2560"/>
            <ac:spMk id="13" creationId="{7DE5413F-D1E0-3C51-8149-9FA294861CC7}"/>
          </ac:spMkLst>
        </pc:spChg>
        <pc:picChg chg="add mod">
          <ac:chgData name="You, Jiaxuan" userId="c2504fba-d88a-4283-942c-9b63d8265259" providerId="ADAL" clId="{CBF5D09A-10CB-2742-A2AF-872B830997BB}" dt="2025-01-21T14:38:40.234" v="1360" actId="1076"/>
          <ac:picMkLst>
            <pc:docMk/>
            <pc:sldMk cId="2675559008" sldId="2560"/>
            <ac:picMk id="8" creationId="{E46D2A86-4C7A-ACCD-ABD1-FC9DB093EAD0}"/>
          </ac:picMkLst>
        </pc:picChg>
        <pc:picChg chg="add mod">
          <ac:chgData name="You, Jiaxuan" userId="c2504fba-d88a-4283-942c-9b63d8265259" providerId="ADAL" clId="{CBF5D09A-10CB-2742-A2AF-872B830997BB}" dt="2025-01-21T14:40:06.447" v="1378" actId="1076"/>
          <ac:picMkLst>
            <pc:docMk/>
            <pc:sldMk cId="2675559008" sldId="2560"/>
            <ac:picMk id="9" creationId="{B8353AF8-B967-1232-7D93-FA30F67574DE}"/>
          </ac:picMkLst>
        </pc:picChg>
      </pc:sldChg>
      <pc:sldChg chg="modSp new mod">
        <pc:chgData name="You, Jiaxuan" userId="c2504fba-d88a-4283-942c-9b63d8265259" providerId="ADAL" clId="{CBF5D09A-10CB-2742-A2AF-872B830997BB}" dt="2025-01-21T20:38:25.967" v="2173" actId="27636"/>
        <pc:sldMkLst>
          <pc:docMk/>
          <pc:sldMk cId="2634132520" sldId="2561"/>
        </pc:sldMkLst>
        <pc:spChg chg="mod">
          <ac:chgData name="You, Jiaxuan" userId="c2504fba-d88a-4283-942c-9b63d8265259" providerId="ADAL" clId="{CBF5D09A-10CB-2742-A2AF-872B830997BB}" dt="2025-01-21T18:26:03.418" v="1499"/>
          <ac:spMkLst>
            <pc:docMk/>
            <pc:sldMk cId="2634132520" sldId="2561"/>
            <ac:spMk id="2" creationId="{72A39C34-9743-6470-5318-0DA084DBEE27}"/>
          </ac:spMkLst>
        </pc:spChg>
        <pc:spChg chg="mod">
          <ac:chgData name="You, Jiaxuan" userId="c2504fba-d88a-4283-942c-9b63d8265259" providerId="ADAL" clId="{CBF5D09A-10CB-2742-A2AF-872B830997BB}" dt="2025-01-21T20:38:25.967" v="2173" actId="27636"/>
          <ac:spMkLst>
            <pc:docMk/>
            <pc:sldMk cId="2634132520" sldId="2561"/>
            <ac:spMk id="6" creationId="{749D9C0A-72A3-58CE-3348-A59FCDE1B7CE}"/>
          </ac:spMkLst>
        </pc:spChg>
      </pc:sldChg>
      <pc:sldChg chg="new del">
        <pc:chgData name="You, Jiaxuan" userId="c2504fba-d88a-4283-942c-9b63d8265259" providerId="ADAL" clId="{CBF5D09A-10CB-2742-A2AF-872B830997BB}" dt="2025-01-21T20:39:44.769" v="2175" actId="2696"/>
        <pc:sldMkLst>
          <pc:docMk/>
          <pc:sldMk cId="3098901901" sldId="2562"/>
        </pc:sldMkLst>
      </pc:sldChg>
      <pc:sldChg chg="add del">
        <pc:chgData name="You, Jiaxuan" userId="c2504fba-d88a-4283-942c-9b63d8265259" providerId="ADAL" clId="{CBF5D09A-10CB-2742-A2AF-872B830997BB}" dt="2025-01-21T18:26:02.115" v="1498" actId="2696"/>
        <pc:sldMkLst>
          <pc:docMk/>
          <pc:sldMk cId="1261585937" sldId="2563"/>
        </pc:sldMkLst>
      </pc:sldChg>
      <pc:sldChg chg="addSp delSp modSp new mod">
        <pc:chgData name="You, Jiaxuan" userId="c2504fba-d88a-4283-942c-9b63d8265259" providerId="ADAL" clId="{CBF5D09A-10CB-2742-A2AF-872B830997BB}" dt="2025-01-21T18:25:50.858" v="1497" actId="20577"/>
        <pc:sldMkLst>
          <pc:docMk/>
          <pc:sldMk cId="3026911413" sldId="2564"/>
        </pc:sldMkLst>
        <pc:spChg chg="mod">
          <ac:chgData name="You, Jiaxuan" userId="c2504fba-d88a-4283-942c-9b63d8265259" providerId="ADAL" clId="{CBF5D09A-10CB-2742-A2AF-872B830997BB}" dt="2025-01-21T18:20:04.857" v="1397"/>
          <ac:spMkLst>
            <pc:docMk/>
            <pc:sldMk cId="3026911413" sldId="2564"/>
            <ac:spMk id="2" creationId="{AE5E3FF4-B962-F5BD-0514-20CC31EC6057}"/>
          </ac:spMkLst>
        </pc:spChg>
        <pc:spChg chg="mod">
          <ac:chgData name="You, Jiaxuan" userId="c2504fba-d88a-4283-942c-9b63d8265259" providerId="ADAL" clId="{CBF5D09A-10CB-2742-A2AF-872B830997BB}" dt="2025-01-21T18:20:17.584" v="1432" actId="20577"/>
          <ac:spMkLst>
            <pc:docMk/>
            <pc:sldMk cId="3026911413" sldId="2564"/>
            <ac:spMk id="6" creationId="{2E480D2E-1FC0-D233-0C47-C25595084B17}"/>
          </ac:spMkLst>
        </pc:spChg>
        <pc:spChg chg="add mod">
          <ac:chgData name="You, Jiaxuan" userId="c2504fba-d88a-4283-942c-9b63d8265259" providerId="ADAL" clId="{CBF5D09A-10CB-2742-A2AF-872B830997BB}" dt="2025-01-21T18:25:37.493" v="1471" actId="1076"/>
          <ac:spMkLst>
            <pc:docMk/>
            <pc:sldMk cId="3026911413" sldId="2564"/>
            <ac:spMk id="7" creationId="{AB0FBD25-9130-804C-1B28-954B1FA25265}"/>
          </ac:spMkLst>
        </pc:spChg>
        <pc:spChg chg="add mod">
          <ac:chgData name="You, Jiaxuan" userId="c2504fba-d88a-4283-942c-9b63d8265259" providerId="ADAL" clId="{CBF5D09A-10CB-2742-A2AF-872B830997BB}" dt="2025-01-21T18:25:50.858" v="1497" actId="20577"/>
          <ac:spMkLst>
            <pc:docMk/>
            <pc:sldMk cId="3026911413" sldId="2564"/>
            <ac:spMk id="8" creationId="{0FD89378-9C40-E3A4-6A54-75B7CD3CFDF0}"/>
          </ac:spMkLst>
        </pc:spChg>
        <pc:picChg chg="add del mod">
          <ac:chgData name="You, Jiaxuan" userId="c2504fba-d88a-4283-942c-9b63d8265259" providerId="ADAL" clId="{CBF5D09A-10CB-2742-A2AF-872B830997BB}" dt="2025-01-21T18:25:37.493" v="1471" actId="1076"/>
          <ac:picMkLst>
            <pc:docMk/>
            <pc:sldMk cId="3026911413" sldId="2564"/>
            <ac:picMk id="1026" creationId="{13BDC109-A235-F9E9-5E6C-5F64C066FCDA}"/>
          </ac:picMkLst>
        </pc:picChg>
        <pc:picChg chg="add mod">
          <ac:chgData name="You, Jiaxuan" userId="c2504fba-d88a-4283-942c-9b63d8265259" providerId="ADAL" clId="{CBF5D09A-10CB-2742-A2AF-872B830997BB}" dt="2025-01-21T18:25:27.776" v="1468" actId="1076"/>
          <ac:picMkLst>
            <pc:docMk/>
            <pc:sldMk cId="3026911413" sldId="2564"/>
            <ac:picMk id="1028" creationId="{DCD83912-D130-645B-3121-C13C603A7AC7}"/>
          </ac:picMkLst>
        </pc:picChg>
      </pc:sldChg>
      <pc:sldChg chg="addSp modSp new mod">
        <pc:chgData name="You, Jiaxuan" userId="c2504fba-d88a-4283-942c-9b63d8265259" providerId="ADAL" clId="{CBF5D09A-10CB-2742-A2AF-872B830997BB}" dt="2025-01-21T21:13:06.222" v="2911" actId="1076"/>
        <pc:sldMkLst>
          <pc:docMk/>
          <pc:sldMk cId="3823201098" sldId="2565"/>
        </pc:sldMkLst>
        <pc:spChg chg="mod">
          <ac:chgData name="You, Jiaxuan" userId="c2504fba-d88a-4283-942c-9b63d8265259" providerId="ADAL" clId="{CBF5D09A-10CB-2742-A2AF-872B830997BB}" dt="2025-01-21T21:12:57.464" v="2897"/>
          <ac:spMkLst>
            <pc:docMk/>
            <pc:sldMk cId="3823201098" sldId="2565"/>
            <ac:spMk id="2" creationId="{DD72B6FC-42AB-7398-5DD5-D8563C51C14B}"/>
          </ac:spMkLst>
        </pc:spChg>
        <pc:spChg chg="mod">
          <ac:chgData name="You, Jiaxuan" userId="c2504fba-d88a-4283-942c-9b63d8265259" providerId="ADAL" clId="{CBF5D09A-10CB-2742-A2AF-872B830997BB}" dt="2025-01-21T21:13:00.034" v="2909" actId="20577"/>
          <ac:spMkLst>
            <pc:docMk/>
            <pc:sldMk cId="3823201098" sldId="2565"/>
            <ac:spMk id="3" creationId="{759E79CA-B0E4-A142-E5E5-720EB16D8D42}"/>
          </ac:spMkLst>
        </pc:spChg>
        <pc:picChg chg="add mod">
          <ac:chgData name="You, Jiaxuan" userId="c2504fba-d88a-4283-942c-9b63d8265259" providerId="ADAL" clId="{CBF5D09A-10CB-2742-A2AF-872B830997BB}" dt="2025-01-21T21:13:06.222" v="2911" actId="1076"/>
          <ac:picMkLst>
            <pc:docMk/>
            <pc:sldMk cId="3823201098" sldId="2565"/>
            <ac:picMk id="4" creationId="{48162CAE-0ACF-DD89-7F81-B045833A86EF}"/>
          </ac:picMkLst>
        </pc:picChg>
      </pc:sldChg>
    </pc:docChg>
  </pc:docChgLst>
  <pc:docChgLst>
    <pc:chgData name="Yao, Jinwei" userId="S::jinweiy@illinois.edu::e7bb2eae-67cf-4a66-b515-f5b292cddbf3" providerId="AD" clId="Web-{03F783CB-CD38-6165-1988-553CF176DC57}"/>
    <pc:docChg chg="modSld">
      <pc:chgData name="Yao, Jinwei" userId="S::jinweiy@illinois.edu::e7bb2eae-67cf-4a66-b515-f5b292cddbf3" providerId="AD" clId="Web-{03F783CB-CD38-6165-1988-553CF176DC57}" dt="2025-01-21T03:49:05.571" v="71" actId="1076"/>
      <pc:docMkLst>
        <pc:docMk/>
      </pc:docMkLst>
      <pc:sldChg chg="modSp">
        <pc:chgData name="Yao, Jinwei" userId="S::jinweiy@illinois.edu::e7bb2eae-67cf-4a66-b515-f5b292cddbf3" providerId="AD" clId="Web-{03F783CB-CD38-6165-1988-553CF176DC57}" dt="2025-01-21T03:00:57.572" v="4" actId="20577"/>
        <pc:sldMkLst>
          <pc:docMk/>
          <pc:sldMk cId="1837605648" sldId="2537"/>
        </pc:sldMkLst>
        <pc:spChg chg="mod">
          <ac:chgData name="Yao, Jinwei" userId="S::jinweiy@illinois.edu::e7bb2eae-67cf-4a66-b515-f5b292cddbf3" providerId="AD" clId="Web-{03F783CB-CD38-6165-1988-553CF176DC57}" dt="2025-01-21T03:00:57.572" v="4" actId="20577"/>
          <ac:spMkLst>
            <pc:docMk/>
            <pc:sldMk cId="1837605648" sldId="2537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03F783CB-CD38-6165-1988-553CF176DC57}" dt="2025-01-21T03:49:05.571" v="71" actId="1076"/>
        <pc:sldMkLst>
          <pc:docMk/>
          <pc:sldMk cId="1267394768" sldId="2542"/>
        </pc:sldMkLst>
        <pc:spChg chg="mod">
          <ac:chgData name="Yao, Jinwei" userId="S::jinweiy@illinois.edu::e7bb2eae-67cf-4a66-b515-f5b292cddbf3" providerId="AD" clId="Web-{03F783CB-CD38-6165-1988-553CF176DC57}" dt="2025-01-21T03:48:52.384" v="69" actId="20577"/>
          <ac:spMkLst>
            <pc:docMk/>
            <pc:sldMk cId="1267394768" sldId="2542"/>
            <ac:spMk id="19" creationId="{0EB74B82-A7BE-8DC5-B3D5-EFDA2617C718}"/>
          </ac:spMkLst>
        </pc:spChg>
        <pc:spChg chg="mod">
          <ac:chgData name="Yao, Jinwei" userId="S::jinweiy@illinois.edu::e7bb2eae-67cf-4a66-b515-f5b292cddbf3" providerId="AD" clId="Web-{03F783CB-CD38-6165-1988-553CF176DC57}" dt="2025-01-21T03:49:05.571" v="71" actId="1076"/>
          <ac:spMkLst>
            <pc:docMk/>
            <pc:sldMk cId="1267394768" sldId="2542"/>
            <ac:spMk id="20" creationId="{8B6D3BFF-F2D9-2811-48C5-34DCA87710DA}"/>
          </ac:spMkLst>
        </pc:spChg>
        <pc:spChg chg="mod">
          <ac:chgData name="Yao, Jinwei" userId="S::jinweiy@illinois.edu::e7bb2eae-67cf-4a66-b515-f5b292cddbf3" providerId="AD" clId="Web-{03F783CB-CD38-6165-1988-553CF176DC57}" dt="2025-01-21T03:48:46.243" v="67" actId="20577"/>
          <ac:spMkLst>
            <pc:docMk/>
            <pc:sldMk cId="1267394768" sldId="2542"/>
            <ac:spMk id="21" creationId="{CB808B39-8D9F-D86A-BC30-D4D39E8934C4}"/>
          </ac:spMkLst>
        </pc:spChg>
        <pc:spChg chg="mod">
          <ac:chgData name="Yao, Jinwei" userId="S::jinweiy@illinois.edu::e7bb2eae-67cf-4a66-b515-f5b292cddbf3" providerId="AD" clId="Web-{03F783CB-CD38-6165-1988-553CF176DC57}" dt="2025-01-21T03:49:01.321" v="70" actId="1076"/>
          <ac:spMkLst>
            <pc:docMk/>
            <pc:sldMk cId="1267394768" sldId="2542"/>
            <ac:spMk id="22" creationId="{62A3A1D5-14EB-1504-D88D-EEC112B17D30}"/>
          </ac:spMkLst>
        </pc:spChg>
      </pc:sldChg>
      <pc:sldChg chg="modSp">
        <pc:chgData name="Yao, Jinwei" userId="S::jinweiy@illinois.edu::e7bb2eae-67cf-4a66-b515-f5b292cddbf3" providerId="AD" clId="Web-{03F783CB-CD38-6165-1988-553CF176DC57}" dt="2025-01-21T03:35:21.746" v="61" actId="20577"/>
        <pc:sldMkLst>
          <pc:docMk/>
          <pc:sldMk cId="2437951857" sldId="2546"/>
        </pc:sldMkLst>
        <pc:spChg chg="mod">
          <ac:chgData name="Yao, Jinwei" userId="S::jinweiy@illinois.edu::e7bb2eae-67cf-4a66-b515-f5b292cddbf3" providerId="AD" clId="Web-{03F783CB-CD38-6165-1988-553CF176DC57}" dt="2025-01-21T03:35:21.746" v="61" actId="20577"/>
          <ac:spMkLst>
            <pc:docMk/>
            <pc:sldMk cId="2437951857" sldId="2546"/>
            <ac:spMk id="6" creationId="{D7A95BB1-D814-6CB2-C927-24A8D9C3F5C1}"/>
          </ac:spMkLst>
        </pc:spChg>
      </pc:sldChg>
      <pc:sldChg chg="modSp">
        <pc:chgData name="Yao, Jinwei" userId="S::jinweiy@illinois.edu::e7bb2eae-67cf-4a66-b515-f5b292cddbf3" providerId="AD" clId="Web-{03F783CB-CD38-6165-1988-553CF176DC57}" dt="2025-01-21T03:21:28.608" v="59" actId="20577"/>
        <pc:sldMkLst>
          <pc:docMk/>
          <pc:sldMk cId="1347484512" sldId="2551"/>
        </pc:sldMkLst>
        <pc:spChg chg="mod">
          <ac:chgData name="Yao, Jinwei" userId="S::jinweiy@illinois.edu::e7bb2eae-67cf-4a66-b515-f5b292cddbf3" providerId="AD" clId="Web-{03F783CB-CD38-6165-1988-553CF176DC57}" dt="2025-01-21T03:21:28.608" v="59" actId="20577"/>
          <ac:spMkLst>
            <pc:docMk/>
            <pc:sldMk cId="1347484512" sldId="2551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03F783CB-CD38-6165-1988-553CF176DC57}" dt="2025-01-21T03:20:17.998" v="47" actId="20577"/>
        <pc:sldMkLst>
          <pc:docMk/>
          <pc:sldMk cId="3903634529" sldId="2552"/>
        </pc:sldMkLst>
        <pc:spChg chg="mod">
          <ac:chgData name="Yao, Jinwei" userId="S::jinweiy@illinois.edu::e7bb2eae-67cf-4a66-b515-f5b292cddbf3" providerId="AD" clId="Web-{03F783CB-CD38-6165-1988-553CF176DC57}" dt="2025-01-21T03:20:17.998" v="47" actId="20577"/>
          <ac:spMkLst>
            <pc:docMk/>
            <pc:sldMk cId="3903634529" sldId="2552"/>
            <ac:spMk id="6" creationId="{0410A240-2194-B8AE-1E38-8A1D6D345F5B}"/>
          </ac:spMkLst>
        </pc:spChg>
      </pc:sldChg>
    </pc:docChg>
  </pc:docChgLst>
  <pc:docChgLst>
    <pc:chgData name="Yao, Jinwei" userId="S::jinweiy@illinois.edu::e7bb2eae-67cf-4a66-b515-f5b292cddbf3" providerId="AD" clId="Web-{3C9CCA12-5D91-9B95-A5D8-2110FB4B8070}"/>
    <pc:docChg chg="modSld">
      <pc:chgData name="Yao, Jinwei" userId="S::jinweiy@illinois.edu::e7bb2eae-67cf-4a66-b515-f5b292cddbf3" providerId="AD" clId="Web-{3C9CCA12-5D91-9B95-A5D8-2110FB4B8070}" dt="2025-01-22T00:02:35.583" v="39" actId="20577"/>
      <pc:docMkLst>
        <pc:docMk/>
      </pc:docMkLst>
      <pc:sldChg chg="addSp delSp modSp">
        <pc:chgData name="Yao, Jinwei" userId="S::jinweiy@illinois.edu::e7bb2eae-67cf-4a66-b515-f5b292cddbf3" providerId="AD" clId="Web-{3C9CCA12-5D91-9B95-A5D8-2110FB4B8070}" dt="2025-01-21T23:34:12.341" v="9" actId="1076"/>
        <pc:sldMkLst>
          <pc:docMk/>
          <pc:sldMk cId="2437951857" sldId="2546"/>
        </pc:sldMkLst>
        <pc:picChg chg="del">
          <ac:chgData name="Yao, Jinwei" userId="S::jinweiy@illinois.edu::e7bb2eae-67cf-4a66-b515-f5b292cddbf3" providerId="AD" clId="Web-{3C9CCA12-5D91-9B95-A5D8-2110FB4B8070}" dt="2025-01-21T23:33:15.998" v="0"/>
          <ac:picMkLst>
            <pc:docMk/>
            <pc:sldMk cId="2437951857" sldId="2546"/>
            <ac:picMk id="7" creationId="{CF04E00F-9950-6C9F-9A11-C90E17BC6E13}"/>
          </ac:picMkLst>
        </pc:picChg>
        <pc:picChg chg="add mod ord">
          <ac:chgData name="Yao, Jinwei" userId="S::jinweiy@illinois.edu::e7bb2eae-67cf-4a66-b515-f5b292cddbf3" providerId="AD" clId="Web-{3C9CCA12-5D91-9B95-A5D8-2110FB4B8070}" dt="2025-01-21T23:34:12.341" v="9" actId="1076"/>
          <ac:picMkLst>
            <pc:docMk/>
            <pc:sldMk cId="2437951857" sldId="2546"/>
            <ac:picMk id="10" creationId="{E5C86321-85FB-ACD8-8D8A-DB58940DDE55}"/>
          </ac:picMkLst>
        </pc:picChg>
      </pc:sldChg>
      <pc:sldChg chg="modSp">
        <pc:chgData name="Yao, Jinwei" userId="S::jinweiy@illinois.edu::e7bb2eae-67cf-4a66-b515-f5b292cddbf3" providerId="AD" clId="Web-{3C9CCA12-5D91-9B95-A5D8-2110FB4B8070}" dt="2025-01-21T23:54:40.039" v="35" actId="20577"/>
        <pc:sldMkLst>
          <pc:docMk/>
          <pc:sldMk cId="1530515293" sldId="2549"/>
        </pc:sldMkLst>
        <pc:spChg chg="mod">
          <ac:chgData name="Yao, Jinwei" userId="S::jinweiy@illinois.edu::e7bb2eae-67cf-4a66-b515-f5b292cddbf3" providerId="AD" clId="Web-{3C9CCA12-5D91-9B95-A5D8-2110FB4B8070}" dt="2025-01-21T23:54:40.039" v="35" actId="20577"/>
          <ac:spMkLst>
            <pc:docMk/>
            <pc:sldMk cId="1530515293" sldId="2549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3C9CCA12-5D91-9B95-A5D8-2110FB4B8070}" dt="2025-01-21T23:54:52.882" v="37" actId="20577"/>
        <pc:sldMkLst>
          <pc:docMk/>
          <pc:sldMk cId="1347484512" sldId="2551"/>
        </pc:sldMkLst>
        <pc:spChg chg="mod">
          <ac:chgData name="Yao, Jinwei" userId="S::jinweiy@illinois.edu::e7bb2eae-67cf-4a66-b515-f5b292cddbf3" providerId="AD" clId="Web-{3C9CCA12-5D91-9B95-A5D8-2110FB4B8070}" dt="2025-01-21T23:54:52.882" v="37" actId="20577"/>
          <ac:spMkLst>
            <pc:docMk/>
            <pc:sldMk cId="1347484512" sldId="2551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3C9CCA12-5D91-9B95-A5D8-2110FB4B8070}" dt="2025-01-22T00:02:35.583" v="39" actId="20577"/>
        <pc:sldMkLst>
          <pc:docMk/>
          <pc:sldMk cId="696745592" sldId="2553"/>
        </pc:sldMkLst>
        <pc:spChg chg="mod">
          <ac:chgData name="Yao, Jinwei" userId="S::jinweiy@illinois.edu::e7bb2eae-67cf-4a66-b515-f5b292cddbf3" providerId="AD" clId="Web-{3C9CCA12-5D91-9B95-A5D8-2110FB4B8070}" dt="2025-01-22T00:02:35.583" v="39" actId="20577"/>
          <ac:spMkLst>
            <pc:docMk/>
            <pc:sldMk cId="696745592" sldId="2553"/>
            <ac:spMk id="6" creationId="{0410A240-2194-B8AE-1E38-8A1D6D345F5B}"/>
          </ac:spMkLst>
        </pc:spChg>
      </pc:sldChg>
    </pc:docChg>
  </pc:docChgLst>
  <pc:docChgLst>
    <pc:chgData name="Yao, Jinwei" userId="S::jinweiy@illinois.edu::e7bb2eae-67cf-4a66-b515-f5b292cddbf3" providerId="AD" clId="Web-{77398CAB-3C9E-C858-71A5-1C8B9F6B33BB}"/>
    <pc:docChg chg="modSld">
      <pc:chgData name="Yao, Jinwei" userId="S::jinweiy@illinois.edu::e7bb2eae-67cf-4a66-b515-f5b292cddbf3" providerId="AD" clId="Web-{77398CAB-3C9E-C858-71A5-1C8B9F6B33BB}" dt="2025-01-20T15:14:50.325" v="16" actId="20577"/>
      <pc:docMkLst>
        <pc:docMk/>
      </pc:docMkLst>
      <pc:sldChg chg="modSp">
        <pc:chgData name="Yao, Jinwei" userId="S::jinweiy@illinois.edu::e7bb2eae-67cf-4a66-b515-f5b292cddbf3" providerId="AD" clId="Web-{77398CAB-3C9E-C858-71A5-1C8B9F6B33BB}" dt="2025-01-20T15:14:39.153" v="11" actId="20577"/>
        <pc:sldMkLst>
          <pc:docMk/>
          <pc:sldMk cId="1530515293" sldId="2549"/>
        </pc:sldMkLst>
        <pc:spChg chg="mod">
          <ac:chgData name="Yao, Jinwei" userId="S::jinweiy@illinois.edu::e7bb2eae-67cf-4a66-b515-f5b292cddbf3" providerId="AD" clId="Web-{77398CAB-3C9E-C858-71A5-1C8B9F6B33BB}" dt="2025-01-20T15:14:39.153" v="11" actId="20577"/>
          <ac:spMkLst>
            <pc:docMk/>
            <pc:sldMk cId="1530515293" sldId="2549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77398CAB-3C9E-C858-71A5-1C8B9F6B33BB}" dt="2025-01-20T15:14:50.325" v="16" actId="20577"/>
        <pc:sldMkLst>
          <pc:docMk/>
          <pc:sldMk cId="3900553750" sldId="2550"/>
        </pc:sldMkLst>
        <pc:spChg chg="mod">
          <ac:chgData name="Yao, Jinwei" userId="S::jinweiy@illinois.edu::e7bb2eae-67cf-4a66-b515-f5b292cddbf3" providerId="AD" clId="Web-{77398CAB-3C9E-C858-71A5-1C8B9F6B33BB}" dt="2025-01-20T15:14:50.325" v="16" actId="20577"/>
          <ac:spMkLst>
            <pc:docMk/>
            <pc:sldMk cId="3900553750" sldId="2550"/>
            <ac:spMk id="6" creationId="{0410A240-2194-B8AE-1E38-8A1D6D345F5B}"/>
          </ac:spMkLst>
        </pc:spChg>
      </pc:sldChg>
    </pc:docChg>
  </pc:docChgLst>
  <pc:docChgLst>
    <pc:chgData name="Yao, Jinwei" userId="S::jinweiy@illinois.edu::e7bb2eae-67cf-4a66-b515-f5b292cddbf3" providerId="AD" clId="Web-{A0252696-0A10-EDE6-FEA2-A70D2368CD6A}"/>
    <pc:docChg chg="modSld">
      <pc:chgData name="Yao, Jinwei" userId="S::jinweiy@illinois.edu::e7bb2eae-67cf-4a66-b515-f5b292cddbf3" providerId="AD" clId="Web-{A0252696-0A10-EDE6-FEA2-A70D2368CD6A}" dt="2025-01-21T04:09:44.934" v="35"/>
      <pc:docMkLst>
        <pc:docMk/>
      </pc:docMkLst>
      <pc:sldChg chg="addSp delSp modSp">
        <pc:chgData name="Yao, Jinwei" userId="S::jinweiy@illinois.edu::e7bb2eae-67cf-4a66-b515-f5b292cddbf3" providerId="AD" clId="Web-{A0252696-0A10-EDE6-FEA2-A70D2368CD6A}" dt="2025-01-21T04:09:44.934" v="35"/>
        <pc:sldMkLst>
          <pc:docMk/>
          <pc:sldMk cId="2437951857" sldId="2546"/>
        </pc:sldMkLst>
        <pc:spChg chg="add mod">
          <ac:chgData name="Yao, Jinwei" userId="S::jinweiy@illinois.edu::e7bb2eae-67cf-4a66-b515-f5b292cddbf3" providerId="AD" clId="Web-{A0252696-0A10-EDE6-FEA2-A70D2368CD6A}" dt="2025-01-21T04:09:12.387" v="30"/>
          <ac:spMkLst>
            <pc:docMk/>
            <pc:sldMk cId="2437951857" sldId="2546"/>
            <ac:spMk id="8" creationId="{C45B7C9B-203D-800D-E4B8-C91BB6E602A3}"/>
          </ac:spMkLst>
        </pc:spChg>
        <pc:picChg chg="del">
          <ac:chgData name="Yao, Jinwei" userId="S::jinweiy@illinois.edu::e7bb2eae-67cf-4a66-b515-f5b292cddbf3" providerId="AD" clId="Web-{A0252696-0A10-EDE6-FEA2-A70D2368CD6A}" dt="2025-01-21T04:08:40.200" v="24"/>
          <ac:picMkLst>
            <pc:docMk/>
            <pc:sldMk cId="2437951857" sldId="2546"/>
            <ac:picMk id="4" creationId="{79DED0B7-E622-FA45-9AAD-0D9CDB278750}"/>
          </ac:picMkLst>
        </pc:picChg>
        <pc:picChg chg="add mod">
          <ac:chgData name="Yao, Jinwei" userId="S::jinweiy@illinois.edu::e7bb2eae-67cf-4a66-b515-f5b292cddbf3" providerId="AD" clId="Web-{A0252696-0A10-EDE6-FEA2-A70D2368CD6A}" dt="2025-01-21T04:08:48.840" v="27" actId="1076"/>
          <ac:picMkLst>
            <pc:docMk/>
            <pc:sldMk cId="2437951857" sldId="2546"/>
            <ac:picMk id="7" creationId="{CF04E00F-9950-6C9F-9A11-C90E17BC6E13}"/>
          </ac:picMkLst>
        </pc:picChg>
        <pc:cxnChg chg="add mod">
          <ac:chgData name="Yao, Jinwei" userId="S::jinweiy@illinois.edu::e7bb2eae-67cf-4a66-b515-f5b292cddbf3" providerId="AD" clId="Web-{A0252696-0A10-EDE6-FEA2-A70D2368CD6A}" dt="2025-01-21T04:09:44.934" v="35"/>
          <ac:cxnSpMkLst>
            <pc:docMk/>
            <pc:sldMk cId="2437951857" sldId="2546"/>
            <ac:cxnSpMk id="9" creationId="{41D6C0A3-25C5-BAFF-2E06-B8A2B0C7418D}"/>
          </ac:cxnSpMkLst>
        </pc:cxnChg>
      </pc:sldChg>
      <pc:sldChg chg="modSp">
        <pc:chgData name="Yao, Jinwei" userId="S::jinweiy@illinois.edu::e7bb2eae-67cf-4a66-b515-f5b292cddbf3" providerId="AD" clId="Web-{A0252696-0A10-EDE6-FEA2-A70D2368CD6A}" dt="2025-01-21T04:07:11.886" v="23" actId="1076"/>
        <pc:sldMkLst>
          <pc:docMk/>
          <pc:sldMk cId="1530515293" sldId="2549"/>
        </pc:sldMkLst>
        <pc:spChg chg="mod">
          <ac:chgData name="Yao, Jinwei" userId="S::jinweiy@illinois.edu::e7bb2eae-67cf-4a66-b515-f5b292cddbf3" providerId="AD" clId="Web-{A0252696-0A10-EDE6-FEA2-A70D2368CD6A}" dt="2025-01-21T04:07:11.886" v="23" actId="1076"/>
          <ac:spMkLst>
            <pc:docMk/>
            <pc:sldMk cId="1530515293" sldId="2549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A0252696-0A10-EDE6-FEA2-A70D2368CD6A}" dt="2025-01-21T04:01:31.068" v="1" actId="20577"/>
        <pc:sldMkLst>
          <pc:docMk/>
          <pc:sldMk cId="3900553750" sldId="2550"/>
        </pc:sldMkLst>
        <pc:spChg chg="mod">
          <ac:chgData name="Yao, Jinwei" userId="S::jinweiy@illinois.edu::e7bb2eae-67cf-4a66-b515-f5b292cddbf3" providerId="AD" clId="Web-{A0252696-0A10-EDE6-FEA2-A70D2368CD6A}" dt="2025-01-21T04:01:31.068" v="1" actId="20577"/>
          <ac:spMkLst>
            <pc:docMk/>
            <pc:sldMk cId="3900553750" sldId="2550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A0252696-0A10-EDE6-FEA2-A70D2368CD6A}" dt="2025-01-21T04:06:38.198" v="16" actId="20577"/>
        <pc:sldMkLst>
          <pc:docMk/>
          <pc:sldMk cId="1347484512" sldId="2551"/>
        </pc:sldMkLst>
        <pc:spChg chg="mod">
          <ac:chgData name="Yao, Jinwei" userId="S::jinweiy@illinois.edu::e7bb2eae-67cf-4a66-b515-f5b292cddbf3" providerId="AD" clId="Web-{A0252696-0A10-EDE6-FEA2-A70D2368CD6A}" dt="2025-01-21T04:06:38.198" v="16" actId="20577"/>
          <ac:spMkLst>
            <pc:docMk/>
            <pc:sldMk cId="1347484512" sldId="2551"/>
            <ac:spMk id="6" creationId="{0410A240-2194-B8AE-1E38-8A1D6D345F5B}"/>
          </ac:spMkLst>
        </pc:spChg>
      </pc:sldChg>
      <pc:sldChg chg="modSp">
        <pc:chgData name="Yao, Jinwei" userId="S::jinweiy@illinois.edu::e7bb2eae-67cf-4a66-b515-f5b292cddbf3" providerId="AD" clId="Web-{A0252696-0A10-EDE6-FEA2-A70D2368CD6A}" dt="2025-01-21T04:06:25.495" v="13" actId="20577"/>
        <pc:sldMkLst>
          <pc:docMk/>
          <pc:sldMk cId="696745592" sldId="2553"/>
        </pc:sldMkLst>
        <pc:spChg chg="mod">
          <ac:chgData name="Yao, Jinwei" userId="S::jinweiy@illinois.edu::e7bb2eae-67cf-4a66-b515-f5b292cddbf3" providerId="AD" clId="Web-{A0252696-0A10-EDE6-FEA2-A70D2368CD6A}" dt="2025-01-21T04:06:25.495" v="13" actId="20577"/>
          <ac:spMkLst>
            <pc:docMk/>
            <pc:sldMk cId="696745592" sldId="2553"/>
            <ac:spMk id="6" creationId="{0410A240-2194-B8AE-1E38-8A1D6D345F5B}"/>
          </ac:spMkLst>
        </pc:spChg>
      </pc:sldChg>
    </pc:docChg>
  </pc:docChgLst>
  <pc:docChgLst>
    <pc:chgData name="Yao, Jinwei" userId="S::jinweiy@illinois.edu::e7bb2eae-67cf-4a66-b515-f5b292cddbf3" providerId="AD" clId="Web-{168F9E34-7D56-EBCA-930C-10616E9CC031}"/>
    <pc:docChg chg="modSld">
      <pc:chgData name="Yao, Jinwei" userId="S::jinweiy@illinois.edu::e7bb2eae-67cf-4a66-b515-f5b292cddbf3" providerId="AD" clId="Web-{168F9E34-7D56-EBCA-930C-10616E9CC031}" dt="2025-01-20T16:19:38.577" v="9" actId="1076"/>
      <pc:docMkLst>
        <pc:docMk/>
      </pc:docMkLst>
      <pc:sldChg chg="addSp modSp">
        <pc:chgData name="Yao, Jinwei" userId="S::jinweiy@illinois.edu::e7bb2eae-67cf-4a66-b515-f5b292cddbf3" providerId="AD" clId="Web-{168F9E34-7D56-EBCA-930C-10616E9CC031}" dt="2025-01-20T16:19:38.577" v="9" actId="1076"/>
        <pc:sldMkLst>
          <pc:docMk/>
          <pc:sldMk cId="3766763601" sldId="2528"/>
        </pc:sldMkLst>
        <pc:spChg chg="mod">
          <ac:chgData name="Yao, Jinwei" userId="S::jinweiy@illinois.edu::e7bb2eae-67cf-4a66-b515-f5b292cddbf3" providerId="AD" clId="Web-{168F9E34-7D56-EBCA-930C-10616E9CC031}" dt="2025-01-20T16:13:40.819" v="6" actId="1076"/>
          <ac:spMkLst>
            <pc:docMk/>
            <pc:sldMk cId="3766763601" sldId="2528"/>
            <ac:spMk id="2" creationId="{F3579BA8-2FCE-8C45-B78B-BC3A480903F8}"/>
          </ac:spMkLst>
        </pc:spChg>
        <pc:spChg chg="mod">
          <ac:chgData name="Yao, Jinwei" userId="S::jinweiy@illinois.edu::e7bb2eae-67cf-4a66-b515-f5b292cddbf3" providerId="AD" clId="Web-{168F9E34-7D56-EBCA-930C-10616E9CC031}" dt="2025-01-20T16:13:43.256" v="7" actId="1076"/>
          <ac:spMkLst>
            <pc:docMk/>
            <pc:sldMk cId="3766763601" sldId="2528"/>
            <ac:spMk id="3" creationId="{AD353FCF-D516-6C50-8143-2BB4F0E2EAB6}"/>
          </ac:spMkLst>
        </pc:spChg>
        <pc:picChg chg="add mod">
          <ac:chgData name="Yao, Jinwei" userId="S::jinweiy@illinois.edu::e7bb2eae-67cf-4a66-b515-f5b292cddbf3" providerId="AD" clId="Web-{168F9E34-7D56-EBCA-930C-10616E9CC031}" dt="2025-01-20T16:19:38.577" v="9" actId="1076"/>
          <ac:picMkLst>
            <pc:docMk/>
            <pc:sldMk cId="3766763601" sldId="2528"/>
            <ac:picMk id="4" creationId="{87860A2C-5A14-E1DC-21CB-26FC7348483F}"/>
          </ac:picMkLst>
        </pc:picChg>
      </pc:sldChg>
    </pc:docChg>
  </pc:docChgLst>
  <pc:docChgLst>
    <pc:chgData name="Yao, Jinwei" userId="S::jinweiy@illinois.edu::e7bb2eae-67cf-4a66-b515-f5b292cddbf3" providerId="AD" clId="Web-{72BD0080-5F99-62AF-CF9A-5CA9BFA2BA8A}"/>
    <pc:docChg chg="delSld">
      <pc:chgData name="Yao, Jinwei" userId="S::jinweiy@illinois.edu::e7bb2eae-67cf-4a66-b515-f5b292cddbf3" providerId="AD" clId="Web-{72BD0080-5F99-62AF-CF9A-5CA9BFA2BA8A}" dt="2025-01-20T02:37:44.004" v="38"/>
      <pc:docMkLst>
        <pc:docMk/>
      </pc:docMkLst>
      <pc:sldChg chg="del">
        <pc:chgData name="Yao, Jinwei" userId="S::jinweiy@illinois.edu::e7bb2eae-67cf-4a66-b515-f5b292cddbf3" providerId="AD" clId="Web-{72BD0080-5F99-62AF-CF9A-5CA9BFA2BA8A}" dt="2025-01-20T02:36:56.472" v="0"/>
        <pc:sldMkLst>
          <pc:docMk/>
          <pc:sldMk cId="2724634298" sldId="2489"/>
        </pc:sldMkLst>
      </pc:sldChg>
      <pc:sldChg chg="del">
        <pc:chgData name="Yao, Jinwei" userId="S::jinweiy@illinois.edu::e7bb2eae-67cf-4a66-b515-f5b292cddbf3" providerId="AD" clId="Web-{72BD0080-5F99-62AF-CF9A-5CA9BFA2BA8A}" dt="2025-01-20T02:36:59.019" v="2"/>
        <pc:sldMkLst>
          <pc:docMk/>
          <pc:sldMk cId="1606829398" sldId="2490"/>
        </pc:sldMkLst>
      </pc:sldChg>
      <pc:sldChg chg="del">
        <pc:chgData name="Yao, Jinwei" userId="S::jinweiy@illinois.edu::e7bb2eae-67cf-4a66-b515-f5b292cddbf3" providerId="AD" clId="Web-{72BD0080-5F99-62AF-CF9A-5CA9BFA2BA8A}" dt="2025-01-20T02:36:58.129" v="1"/>
        <pc:sldMkLst>
          <pc:docMk/>
          <pc:sldMk cId="1738543911" sldId="2491"/>
        </pc:sldMkLst>
      </pc:sldChg>
      <pc:sldChg chg="del">
        <pc:chgData name="Yao, Jinwei" userId="S::jinweiy@illinois.edu::e7bb2eae-67cf-4a66-b515-f5b292cddbf3" providerId="AD" clId="Web-{72BD0080-5F99-62AF-CF9A-5CA9BFA2BA8A}" dt="2025-01-20T02:37:00.613" v="5"/>
        <pc:sldMkLst>
          <pc:docMk/>
          <pc:sldMk cId="1695042322" sldId="2492"/>
        </pc:sldMkLst>
      </pc:sldChg>
      <pc:sldChg chg="del">
        <pc:chgData name="Yao, Jinwei" userId="S::jinweiy@illinois.edu::e7bb2eae-67cf-4a66-b515-f5b292cddbf3" providerId="AD" clId="Web-{72BD0080-5F99-62AF-CF9A-5CA9BFA2BA8A}" dt="2025-01-20T02:37:00.113" v="4"/>
        <pc:sldMkLst>
          <pc:docMk/>
          <pc:sldMk cId="1948663164" sldId="2493"/>
        </pc:sldMkLst>
      </pc:sldChg>
      <pc:sldChg chg="del">
        <pc:chgData name="Yao, Jinwei" userId="S::jinweiy@illinois.edu::e7bb2eae-67cf-4a66-b515-f5b292cddbf3" providerId="AD" clId="Web-{72BD0080-5F99-62AF-CF9A-5CA9BFA2BA8A}" dt="2025-01-20T02:36:59.504" v="3"/>
        <pc:sldMkLst>
          <pc:docMk/>
          <pc:sldMk cId="3544402396" sldId="2494"/>
        </pc:sldMkLst>
      </pc:sldChg>
      <pc:sldChg chg="del">
        <pc:chgData name="Yao, Jinwei" userId="S::jinweiy@illinois.edu::e7bb2eae-67cf-4a66-b515-f5b292cddbf3" providerId="AD" clId="Web-{72BD0080-5F99-62AF-CF9A-5CA9BFA2BA8A}" dt="2025-01-20T02:37:01.254" v="6"/>
        <pc:sldMkLst>
          <pc:docMk/>
          <pc:sldMk cId="874916469" sldId="2495"/>
        </pc:sldMkLst>
      </pc:sldChg>
      <pc:sldChg chg="del">
        <pc:chgData name="Yao, Jinwei" userId="S::jinweiy@illinois.edu::e7bb2eae-67cf-4a66-b515-f5b292cddbf3" providerId="AD" clId="Web-{72BD0080-5F99-62AF-CF9A-5CA9BFA2BA8A}" dt="2025-01-20T02:37:02.316" v="7"/>
        <pc:sldMkLst>
          <pc:docMk/>
          <pc:sldMk cId="1754997057" sldId="2496"/>
        </pc:sldMkLst>
      </pc:sldChg>
      <pc:sldChg chg="del">
        <pc:chgData name="Yao, Jinwei" userId="S::jinweiy@illinois.edu::e7bb2eae-67cf-4a66-b515-f5b292cddbf3" providerId="AD" clId="Web-{72BD0080-5F99-62AF-CF9A-5CA9BFA2BA8A}" dt="2025-01-20T02:37:10.144" v="8"/>
        <pc:sldMkLst>
          <pc:docMk/>
          <pc:sldMk cId="1079185154" sldId="2497"/>
        </pc:sldMkLst>
      </pc:sldChg>
      <pc:sldChg chg="del">
        <pc:chgData name="Yao, Jinwei" userId="S::jinweiy@illinois.edu::e7bb2eae-67cf-4a66-b515-f5b292cddbf3" providerId="AD" clId="Web-{72BD0080-5F99-62AF-CF9A-5CA9BFA2BA8A}" dt="2025-01-20T02:37:10.973" v="9"/>
        <pc:sldMkLst>
          <pc:docMk/>
          <pc:sldMk cId="3698910254" sldId="2498"/>
        </pc:sldMkLst>
      </pc:sldChg>
      <pc:sldChg chg="del">
        <pc:chgData name="Yao, Jinwei" userId="S::jinweiy@illinois.edu::e7bb2eae-67cf-4a66-b515-f5b292cddbf3" providerId="AD" clId="Web-{72BD0080-5F99-62AF-CF9A-5CA9BFA2BA8A}" dt="2025-01-20T02:37:11.941" v="10"/>
        <pc:sldMkLst>
          <pc:docMk/>
          <pc:sldMk cId="2733533984" sldId="2499"/>
        </pc:sldMkLst>
      </pc:sldChg>
      <pc:sldChg chg="del">
        <pc:chgData name="Yao, Jinwei" userId="S::jinweiy@illinois.edu::e7bb2eae-67cf-4a66-b515-f5b292cddbf3" providerId="AD" clId="Web-{72BD0080-5F99-62AF-CF9A-5CA9BFA2BA8A}" dt="2025-01-20T02:37:12.801" v="11"/>
        <pc:sldMkLst>
          <pc:docMk/>
          <pc:sldMk cId="3472064210" sldId="2500"/>
        </pc:sldMkLst>
      </pc:sldChg>
      <pc:sldChg chg="del">
        <pc:chgData name="Yao, Jinwei" userId="S::jinweiy@illinois.edu::e7bb2eae-67cf-4a66-b515-f5b292cddbf3" providerId="AD" clId="Web-{72BD0080-5F99-62AF-CF9A-5CA9BFA2BA8A}" dt="2025-01-20T02:37:13.894" v="12"/>
        <pc:sldMkLst>
          <pc:docMk/>
          <pc:sldMk cId="3413316570" sldId="2501"/>
        </pc:sldMkLst>
      </pc:sldChg>
      <pc:sldChg chg="del">
        <pc:chgData name="Yao, Jinwei" userId="S::jinweiy@illinois.edu::e7bb2eae-67cf-4a66-b515-f5b292cddbf3" providerId="AD" clId="Web-{72BD0080-5F99-62AF-CF9A-5CA9BFA2BA8A}" dt="2025-01-20T02:37:14.832" v="13"/>
        <pc:sldMkLst>
          <pc:docMk/>
          <pc:sldMk cId="1684655401" sldId="2502"/>
        </pc:sldMkLst>
      </pc:sldChg>
      <pc:sldChg chg="del">
        <pc:chgData name="Yao, Jinwei" userId="S::jinweiy@illinois.edu::e7bb2eae-67cf-4a66-b515-f5b292cddbf3" providerId="AD" clId="Web-{72BD0080-5F99-62AF-CF9A-5CA9BFA2BA8A}" dt="2025-01-20T02:37:15.738" v="14"/>
        <pc:sldMkLst>
          <pc:docMk/>
          <pc:sldMk cId="483376215" sldId="2503"/>
        </pc:sldMkLst>
      </pc:sldChg>
      <pc:sldChg chg="del">
        <pc:chgData name="Yao, Jinwei" userId="S::jinweiy@illinois.edu::e7bb2eae-67cf-4a66-b515-f5b292cddbf3" providerId="AD" clId="Web-{72BD0080-5F99-62AF-CF9A-5CA9BFA2BA8A}" dt="2025-01-20T02:37:16.457" v="15"/>
        <pc:sldMkLst>
          <pc:docMk/>
          <pc:sldMk cId="1983069384" sldId="2504"/>
        </pc:sldMkLst>
      </pc:sldChg>
      <pc:sldChg chg="del">
        <pc:chgData name="Yao, Jinwei" userId="S::jinweiy@illinois.edu::e7bb2eae-67cf-4a66-b515-f5b292cddbf3" providerId="AD" clId="Web-{72BD0080-5F99-62AF-CF9A-5CA9BFA2BA8A}" dt="2025-01-20T02:37:17.066" v="16"/>
        <pc:sldMkLst>
          <pc:docMk/>
          <pc:sldMk cId="3390681550" sldId="2505"/>
        </pc:sldMkLst>
      </pc:sldChg>
      <pc:sldChg chg="del">
        <pc:chgData name="Yao, Jinwei" userId="S::jinweiy@illinois.edu::e7bb2eae-67cf-4a66-b515-f5b292cddbf3" providerId="AD" clId="Web-{72BD0080-5F99-62AF-CF9A-5CA9BFA2BA8A}" dt="2025-01-20T02:37:18.332" v="17"/>
        <pc:sldMkLst>
          <pc:docMk/>
          <pc:sldMk cId="3526876564" sldId="2506"/>
        </pc:sldMkLst>
      </pc:sldChg>
      <pc:sldChg chg="del">
        <pc:chgData name="Yao, Jinwei" userId="S::jinweiy@illinois.edu::e7bb2eae-67cf-4a66-b515-f5b292cddbf3" providerId="AD" clId="Web-{72BD0080-5F99-62AF-CF9A-5CA9BFA2BA8A}" dt="2025-01-20T02:37:19.285" v="19"/>
        <pc:sldMkLst>
          <pc:docMk/>
          <pc:sldMk cId="1792910051" sldId="2507"/>
        </pc:sldMkLst>
      </pc:sldChg>
      <pc:sldChg chg="del">
        <pc:chgData name="Yao, Jinwei" userId="S::jinweiy@illinois.edu::e7bb2eae-67cf-4a66-b515-f5b292cddbf3" providerId="AD" clId="Web-{72BD0080-5F99-62AF-CF9A-5CA9BFA2BA8A}" dt="2025-01-20T02:37:18.785" v="18"/>
        <pc:sldMkLst>
          <pc:docMk/>
          <pc:sldMk cId="1299934641" sldId="2508"/>
        </pc:sldMkLst>
      </pc:sldChg>
      <pc:sldChg chg="del">
        <pc:chgData name="Yao, Jinwei" userId="S::jinweiy@illinois.edu::e7bb2eae-67cf-4a66-b515-f5b292cddbf3" providerId="AD" clId="Web-{72BD0080-5F99-62AF-CF9A-5CA9BFA2BA8A}" dt="2025-01-20T02:37:19.910" v="20"/>
        <pc:sldMkLst>
          <pc:docMk/>
          <pc:sldMk cId="486183680" sldId="2509"/>
        </pc:sldMkLst>
      </pc:sldChg>
      <pc:sldChg chg="del">
        <pc:chgData name="Yao, Jinwei" userId="S::jinweiy@illinois.edu::e7bb2eae-67cf-4a66-b515-f5b292cddbf3" providerId="AD" clId="Web-{72BD0080-5F99-62AF-CF9A-5CA9BFA2BA8A}" dt="2025-01-20T02:37:20.660" v="21"/>
        <pc:sldMkLst>
          <pc:docMk/>
          <pc:sldMk cId="3740487149" sldId="2510"/>
        </pc:sldMkLst>
      </pc:sldChg>
      <pc:sldChg chg="del">
        <pc:chgData name="Yao, Jinwei" userId="S::jinweiy@illinois.edu::e7bb2eae-67cf-4a66-b515-f5b292cddbf3" providerId="AD" clId="Web-{72BD0080-5F99-62AF-CF9A-5CA9BFA2BA8A}" dt="2025-01-20T02:37:21.691" v="22"/>
        <pc:sldMkLst>
          <pc:docMk/>
          <pc:sldMk cId="855821342" sldId="2511"/>
        </pc:sldMkLst>
      </pc:sldChg>
      <pc:sldChg chg="del">
        <pc:chgData name="Yao, Jinwei" userId="S::jinweiy@illinois.edu::e7bb2eae-67cf-4a66-b515-f5b292cddbf3" providerId="AD" clId="Web-{72BD0080-5F99-62AF-CF9A-5CA9BFA2BA8A}" dt="2025-01-20T02:37:22.566" v="23"/>
        <pc:sldMkLst>
          <pc:docMk/>
          <pc:sldMk cId="1401413519" sldId="2512"/>
        </pc:sldMkLst>
      </pc:sldChg>
      <pc:sldChg chg="del">
        <pc:chgData name="Yao, Jinwei" userId="S::jinweiy@illinois.edu::e7bb2eae-67cf-4a66-b515-f5b292cddbf3" providerId="AD" clId="Web-{72BD0080-5F99-62AF-CF9A-5CA9BFA2BA8A}" dt="2025-01-20T02:37:23.426" v="24"/>
        <pc:sldMkLst>
          <pc:docMk/>
          <pc:sldMk cId="2562715403" sldId="2513"/>
        </pc:sldMkLst>
      </pc:sldChg>
      <pc:sldChg chg="del">
        <pc:chgData name="Yao, Jinwei" userId="S::jinweiy@illinois.edu::e7bb2eae-67cf-4a66-b515-f5b292cddbf3" providerId="AD" clId="Web-{72BD0080-5F99-62AF-CF9A-5CA9BFA2BA8A}" dt="2025-01-20T02:37:24.223" v="25"/>
        <pc:sldMkLst>
          <pc:docMk/>
          <pc:sldMk cId="2527916071" sldId="2514"/>
        </pc:sldMkLst>
      </pc:sldChg>
      <pc:sldChg chg="del">
        <pc:chgData name="Yao, Jinwei" userId="S::jinweiy@illinois.edu::e7bb2eae-67cf-4a66-b515-f5b292cddbf3" providerId="AD" clId="Web-{72BD0080-5F99-62AF-CF9A-5CA9BFA2BA8A}" dt="2025-01-20T02:37:25.457" v="26"/>
        <pc:sldMkLst>
          <pc:docMk/>
          <pc:sldMk cId="4182637237" sldId="2515"/>
        </pc:sldMkLst>
      </pc:sldChg>
      <pc:sldChg chg="del">
        <pc:chgData name="Yao, Jinwei" userId="S::jinweiy@illinois.edu::e7bb2eae-67cf-4a66-b515-f5b292cddbf3" providerId="AD" clId="Web-{72BD0080-5F99-62AF-CF9A-5CA9BFA2BA8A}" dt="2025-01-20T02:37:26.535" v="27"/>
        <pc:sldMkLst>
          <pc:docMk/>
          <pc:sldMk cId="3976663493" sldId="2516"/>
        </pc:sldMkLst>
      </pc:sldChg>
      <pc:sldChg chg="del">
        <pc:chgData name="Yao, Jinwei" userId="S::jinweiy@illinois.edu::e7bb2eae-67cf-4a66-b515-f5b292cddbf3" providerId="AD" clId="Web-{72BD0080-5F99-62AF-CF9A-5CA9BFA2BA8A}" dt="2025-01-20T02:37:27.301" v="28"/>
        <pc:sldMkLst>
          <pc:docMk/>
          <pc:sldMk cId="2293490024" sldId="2517"/>
        </pc:sldMkLst>
      </pc:sldChg>
      <pc:sldChg chg="del">
        <pc:chgData name="Yao, Jinwei" userId="S::jinweiy@illinois.edu::e7bb2eae-67cf-4a66-b515-f5b292cddbf3" providerId="AD" clId="Web-{72BD0080-5F99-62AF-CF9A-5CA9BFA2BA8A}" dt="2025-01-20T02:37:28.441" v="29"/>
        <pc:sldMkLst>
          <pc:docMk/>
          <pc:sldMk cId="628080685" sldId="2518"/>
        </pc:sldMkLst>
      </pc:sldChg>
      <pc:sldChg chg="del">
        <pc:chgData name="Yao, Jinwei" userId="S::jinweiy@illinois.edu::e7bb2eae-67cf-4a66-b515-f5b292cddbf3" providerId="AD" clId="Web-{72BD0080-5F99-62AF-CF9A-5CA9BFA2BA8A}" dt="2025-01-20T02:37:29.145" v="30"/>
        <pc:sldMkLst>
          <pc:docMk/>
          <pc:sldMk cId="3272066264" sldId="2519"/>
        </pc:sldMkLst>
      </pc:sldChg>
      <pc:sldChg chg="del">
        <pc:chgData name="Yao, Jinwei" userId="S::jinweiy@illinois.edu::e7bb2eae-67cf-4a66-b515-f5b292cddbf3" providerId="AD" clId="Web-{72BD0080-5F99-62AF-CF9A-5CA9BFA2BA8A}" dt="2025-01-20T02:37:29.816" v="31"/>
        <pc:sldMkLst>
          <pc:docMk/>
          <pc:sldMk cId="3295625753" sldId="2520"/>
        </pc:sldMkLst>
      </pc:sldChg>
      <pc:sldChg chg="del">
        <pc:chgData name="Yao, Jinwei" userId="S::jinweiy@illinois.edu::e7bb2eae-67cf-4a66-b515-f5b292cddbf3" providerId="AD" clId="Web-{72BD0080-5F99-62AF-CF9A-5CA9BFA2BA8A}" dt="2025-01-20T02:37:30.473" v="32"/>
        <pc:sldMkLst>
          <pc:docMk/>
          <pc:sldMk cId="2368364674" sldId="2521"/>
        </pc:sldMkLst>
      </pc:sldChg>
      <pc:sldChg chg="del">
        <pc:chgData name="Yao, Jinwei" userId="S::jinweiy@illinois.edu::e7bb2eae-67cf-4a66-b515-f5b292cddbf3" providerId="AD" clId="Web-{72BD0080-5F99-62AF-CF9A-5CA9BFA2BA8A}" dt="2025-01-20T02:37:31.551" v="33"/>
        <pc:sldMkLst>
          <pc:docMk/>
          <pc:sldMk cId="1767590876" sldId="2522"/>
        </pc:sldMkLst>
      </pc:sldChg>
      <pc:sldChg chg="del">
        <pc:chgData name="Yao, Jinwei" userId="S::jinweiy@illinois.edu::e7bb2eae-67cf-4a66-b515-f5b292cddbf3" providerId="AD" clId="Web-{72BD0080-5F99-62AF-CF9A-5CA9BFA2BA8A}" dt="2025-01-20T02:37:32.238" v="34"/>
        <pc:sldMkLst>
          <pc:docMk/>
          <pc:sldMk cId="367848877" sldId="2523"/>
        </pc:sldMkLst>
      </pc:sldChg>
      <pc:sldChg chg="del">
        <pc:chgData name="Yao, Jinwei" userId="S::jinweiy@illinois.edu::e7bb2eae-67cf-4a66-b515-f5b292cddbf3" providerId="AD" clId="Web-{72BD0080-5F99-62AF-CF9A-5CA9BFA2BA8A}" dt="2025-01-20T02:37:33.395" v="35"/>
        <pc:sldMkLst>
          <pc:docMk/>
          <pc:sldMk cId="2156415433" sldId="2524"/>
        </pc:sldMkLst>
      </pc:sldChg>
      <pc:sldChg chg="del">
        <pc:chgData name="Yao, Jinwei" userId="S::jinweiy@illinois.edu::e7bb2eae-67cf-4a66-b515-f5b292cddbf3" providerId="AD" clId="Web-{72BD0080-5F99-62AF-CF9A-5CA9BFA2BA8A}" dt="2025-01-20T02:37:34.098" v="36"/>
        <pc:sldMkLst>
          <pc:docMk/>
          <pc:sldMk cId="3035351550" sldId="2525"/>
        </pc:sldMkLst>
      </pc:sldChg>
      <pc:sldChg chg="del">
        <pc:chgData name="Yao, Jinwei" userId="S::jinweiy@illinois.edu::e7bb2eae-67cf-4a66-b515-f5b292cddbf3" providerId="AD" clId="Web-{72BD0080-5F99-62AF-CF9A-5CA9BFA2BA8A}" dt="2025-01-20T02:37:44.004" v="38"/>
        <pc:sldMkLst>
          <pc:docMk/>
          <pc:sldMk cId="393139322" sldId="2526"/>
        </pc:sldMkLst>
      </pc:sldChg>
      <pc:sldChg chg="del">
        <pc:chgData name="Yao, Jinwei" userId="S::jinweiy@illinois.edu::e7bb2eae-67cf-4a66-b515-f5b292cddbf3" providerId="AD" clId="Web-{72BD0080-5F99-62AF-CF9A-5CA9BFA2BA8A}" dt="2025-01-20T02:37:43.051" v="37"/>
        <pc:sldMkLst>
          <pc:docMk/>
          <pc:sldMk cId="53441390" sldId="252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438180" y="0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948715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458" y="0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1/21/2025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2200" y="549275"/>
            <a:ext cx="48768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8171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458" y="6948171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71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03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4406908"/>
            <a:ext cx="10363200" cy="1362075"/>
          </a:xfrm>
        </p:spPr>
        <p:txBody>
          <a:bodyPr anchor="t"/>
          <a:lstStyle>
            <a:lvl1pPr algn="l">
              <a:defRPr sz="4400" b="0" cap="none">
                <a:latin typeface="Corbel" panose="020B05030202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>
            <a:normAutofit/>
          </a:bodyPr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  <a:latin typeface="Corbel" panose="020B0503020204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BBB1EAA-44F3-8F38-1C3D-13E18CDCFB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F0B16D58-B50A-AB47-9772-39FAD8862975}" type="datetime1">
              <a:rPr lang="en-US" smtClean="0"/>
              <a:t>1/21/2025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40BC891-845D-E0D9-4DAC-1D50792C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479085-3C22-C813-526F-E6670FDF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0762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E71FE6-13F5-CF08-72B9-A9A3538F89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0A1F10C4-CAAB-D744-B5DF-7591E3963A86}" type="datetime1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58469E-8180-6237-AA99-46C192DF1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076A07-1124-9D9E-2AC3-3B432160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104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3F59-354C-4D70-41E5-491D176D8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408DB5E-6B0F-F5B9-2503-3EBB35B41D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E71F5945-3BB9-8F41-BE51-13D22614A93A}" type="datetime1">
              <a:rPr lang="en-US" smtClean="0"/>
              <a:t>1/21/2025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547F2E-ACEA-F77A-E727-EFC25D8A9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1DBF10A-CDA4-96E6-27AB-9937F2FB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28038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7"/>
            <a:ext cx="5384800" cy="5079999"/>
          </a:xfrm>
        </p:spPr>
        <p:txBody>
          <a:bodyPr/>
          <a:lstStyle>
            <a:lvl1pPr marL="0" indent="0">
              <a:buNone/>
              <a:defRPr sz="2775"/>
            </a:lvl1pPr>
            <a:lvl2pPr>
              <a:defRPr sz="2400"/>
            </a:lvl2pPr>
            <a:lvl3pPr>
              <a:defRPr sz="2025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892" marR="0" lvl="0" indent="-342892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Click to edit Master text styles</a:t>
            </a:r>
          </a:p>
          <a:p>
            <a:pPr marL="742931" marR="0" lvl="1" indent="-285743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Second level</a:t>
            </a:r>
          </a:p>
          <a:p>
            <a:pPr marL="1142972" marR="0" lvl="2" indent="-228594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Third level</a:t>
            </a:r>
          </a:p>
          <a:p>
            <a:pPr marL="1600160" marR="0" lvl="3" indent="-228594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Fourth level</a:t>
            </a:r>
          </a:p>
          <a:p>
            <a:pPr lvl="0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7"/>
            <a:ext cx="5384800" cy="5079999"/>
          </a:xfrm>
        </p:spPr>
        <p:txBody>
          <a:bodyPr/>
          <a:lstStyle>
            <a:lvl1pPr marL="0" indent="0">
              <a:buNone/>
              <a:defRPr sz="2775"/>
            </a:lvl1pPr>
            <a:lvl2pPr>
              <a:defRPr sz="2400"/>
            </a:lvl2pPr>
            <a:lvl3pPr>
              <a:defRPr sz="2025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892" marR="0" lvl="0" indent="-342892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Click to edit Master text styles</a:t>
            </a:r>
          </a:p>
          <a:p>
            <a:pPr marL="742931" marR="0" lvl="1" indent="-285743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Second level</a:t>
            </a:r>
          </a:p>
          <a:p>
            <a:pPr marL="1142972" marR="0" lvl="2" indent="-228594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Third level</a:t>
            </a:r>
          </a:p>
          <a:p>
            <a:pPr marL="1600160" marR="0" lvl="3" indent="-228594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5F05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Fourth level</a:t>
            </a:r>
          </a:p>
          <a:p>
            <a:pPr lvl="0"/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1401761"/>
            <a:ext cx="12192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9549D07-3A6F-6C8D-FC09-28C7C6683D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870A61D0-E579-1849-BF70-8D78C268BEBD}" type="datetime1">
              <a:rPr lang="en-US" smtClean="0"/>
              <a:t>1/21/2025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94861FD-FC03-A97B-12E1-226626328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5072044-D83F-1E2A-6804-529012E32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8996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7800"/>
            <a:ext cx="12192000" cy="1143000"/>
          </a:xfrm>
        </p:spPr>
        <p:txBody>
          <a:bodyPr>
            <a:noAutofit/>
          </a:bodyPr>
          <a:lstStyle>
            <a:lvl1pPr algn="ctr">
              <a:defRPr sz="4400">
                <a:latin typeface="Corbel" panose="020B05030202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31BBD59D-53B6-9E49-BA01-9FA5CE377201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90C7191-6755-CEA5-F03F-F9D4F9690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080000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444075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4201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363" y="1014602"/>
            <a:ext cx="10363200" cy="1470025"/>
          </a:xfrm>
        </p:spPr>
        <p:txBody>
          <a:bodyPr>
            <a:noAutofit/>
          </a:bodyPr>
          <a:lstStyle>
            <a:lvl1pPr>
              <a:defRPr sz="4800" b="0" cap="none" spc="0">
                <a:ln>
                  <a:noFill/>
                </a:ln>
                <a:solidFill>
                  <a:srgbClr val="FF5F05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27600"/>
            <a:ext cx="8534400" cy="70870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88F8882-72AF-DD42-3D90-E10F224363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E39BBCCD-340F-C849-B48F-62655FA5A7F7}" type="datetime1">
              <a:rPr lang="en-US" smtClean="0"/>
              <a:t>1/21/2025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9A62C70-1B9C-80E9-5A26-BBF82C14D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5CB6E0-C1B4-FE8E-FF87-DD00523A0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88979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CFC601D3-0BA7-6472-675C-37EA35F72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684"/>
            <a:ext cx="10014842" cy="599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FF5F0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31F75B7-6486-C7B1-E57A-C53107BC0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740980"/>
            <a:ext cx="10515600" cy="4033743"/>
          </a:xfrm>
        </p:spPr>
        <p:txBody>
          <a:bodyPr>
            <a:normAutofit/>
          </a:bodyPr>
          <a:lstStyle>
            <a:lvl1pPr>
              <a:defRPr sz="3200" b="0" i="0">
                <a:latin typeface="+mn-lt"/>
                <a:cs typeface="Arial" panose="020B0604020202020204" pitchFamily="34" charset="0"/>
              </a:defRPr>
            </a:lvl1pPr>
            <a:lvl2pPr>
              <a:defRPr sz="2800" b="0" i="0">
                <a:latin typeface="+mn-lt"/>
                <a:cs typeface="Arial" panose="020B0604020202020204" pitchFamily="34" charset="0"/>
              </a:defRPr>
            </a:lvl2pPr>
            <a:lvl3pPr>
              <a:defRPr sz="2400" b="0" i="0">
                <a:latin typeface="+mn-lt"/>
                <a:cs typeface="Arial" panose="020B0604020202020204" pitchFamily="34" charset="0"/>
              </a:defRPr>
            </a:lvl3pPr>
            <a:lvl4pPr>
              <a:defRPr sz="2000" b="0" i="0">
                <a:latin typeface="+mn-lt"/>
                <a:cs typeface="Arial" panose="020B0604020202020204" pitchFamily="34" charset="0"/>
              </a:defRPr>
            </a:lvl4pPr>
            <a:lvl5pPr>
              <a:defRPr sz="2000" b="0" i="0"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" name="Picture 1" descr="The Block I in orange with a blue background.">
            <a:extLst>
              <a:ext uri="{FF2B5EF4-FFF2-40B4-BE49-F238E27FC236}">
                <a16:creationId xmlns:a16="http://schemas.microsoft.com/office/drawing/2014/main" id="{62A39477-4C88-8E48-1822-FD6189A317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3042" y="-1564"/>
            <a:ext cx="684893" cy="85529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B690ECB-CD70-4029-D9E1-7BEBF26D9505}"/>
              </a:ext>
            </a:extLst>
          </p:cNvPr>
          <p:cNvCxnSpPr>
            <a:cxnSpLocks/>
          </p:cNvCxnSpPr>
          <p:nvPr userDrawn="1"/>
        </p:nvCxnSpPr>
        <p:spPr>
          <a:xfrm>
            <a:off x="652889" y="1529395"/>
            <a:ext cx="10886222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1797DE9-FAC8-B39B-9818-F6050521349E}"/>
              </a:ext>
            </a:extLst>
          </p:cNvPr>
          <p:cNvSpPr txBox="1">
            <a:spLocks/>
          </p:cNvSpPr>
          <p:nvPr userDrawn="1"/>
        </p:nvSpPr>
        <p:spPr>
          <a:xfrm>
            <a:off x="839788" y="6533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12284B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CS598: Deep Learning with Graphs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B3A32B6B-621B-F6B5-FF70-550D4504E3A1}"/>
              </a:ext>
            </a:extLst>
          </p:cNvPr>
          <p:cNvSpPr txBox="1">
            <a:spLocks/>
          </p:cNvSpPr>
          <p:nvPr userDrawn="1"/>
        </p:nvSpPr>
        <p:spPr>
          <a:xfrm>
            <a:off x="4724400" y="654525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12284B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Fall 2024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A89E7D39-07F4-7F64-E6AF-39D9DF106AA8}"/>
              </a:ext>
            </a:extLst>
          </p:cNvPr>
          <p:cNvSpPr txBox="1">
            <a:spLocks/>
          </p:cNvSpPr>
          <p:nvPr userDrawn="1"/>
        </p:nvSpPr>
        <p:spPr>
          <a:xfrm>
            <a:off x="8611083" y="65386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12284B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85DA76-2DD3-144A-9C84-6B8D9531DA2D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75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9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7800"/>
            <a:ext cx="12192000" cy="1143000"/>
          </a:xfrm>
        </p:spPr>
        <p:txBody>
          <a:bodyPr>
            <a:noAutofit/>
          </a:bodyPr>
          <a:lstStyle>
            <a:lvl1pPr algn="ctr">
              <a:defRPr sz="4400">
                <a:latin typeface="Corbel" panose="020B05030202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080000"/>
          </a:xfrm>
        </p:spPr>
        <p:txBody>
          <a:bodyPr>
            <a:normAutofit/>
          </a:bodyPr>
          <a:lstStyle>
            <a:lvl1pPr>
              <a:defRPr sz="28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E1EF-D076-5342-80D7-B3BF6181DE6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1/21/2025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6400" y="6705607"/>
            <a:ext cx="6299200" cy="166627"/>
          </a:xfrm>
        </p:spPr>
        <p:txBody>
          <a:bodyPr/>
          <a:lstStyle>
            <a:lvl1pPr>
              <a:defRPr sz="1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i="1"/>
              <a:t>CS598: Topics in LLM Agents, Jiaxuan You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485AA7F-66D0-5AA3-ED44-8F683859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56044"/>
            <a:ext cx="2743200" cy="365125"/>
          </a:xfrm>
        </p:spPr>
        <p:txBody>
          <a:bodyPr/>
          <a:lstStyle/>
          <a:p>
            <a:fld id="{2385DA76-2DD3-144A-9C84-6B8D9531DA2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9846324A-8DBE-E0B6-D89E-66CE4B8D1A00}"/>
              </a:ext>
            </a:extLst>
          </p:cNvPr>
          <p:cNvSpPr txBox="1">
            <a:spLocks/>
          </p:cNvSpPr>
          <p:nvPr userDrawn="1"/>
        </p:nvSpPr>
        <p:spPr>
          <a:xfrm>
            <a:off x="4724400" y="65417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12284B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Fall 2024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F267BEE5-8D48-1F66-E50E-17F3E01D64CB}"/>
              </a:ext>
            </a:extLst>
          </p:cNvPr>
          <p:cNvSpPr txBox="1">
            <a:spLocks/>
          </p:cNvSpPr>
          <p:nvPr userDrawn="1"/>
        </p:nvSpPr>
        <p:spPr>
          <a:xfrm>
            <a:off x="839788" y="650966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12284B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CS598: Deep Learning with Graphs</a:t>
            </a:r>
          </a:p>
        </p:txBody>
      </p:sp>
    </p:spTree>
    <p:extLst>
      <p:ext uri="{BB962C8B-B14F-4D97-AF65-F5344CB8AC3E}">
        <p14:creationId xmlns:p14="http://schemas.microsoft.com/office/powerpoint/2010/main" val="197730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77800"/>
            <a:ext cx="12192000" cy="1143000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080000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CE6B2B-4D7D-F78D-E04C-A35072948F13}"/>
              </a:ext>
            </a:extLst>
          </p:cNvPr>
          <p:cNvSpPr txBox="1"/>
          <p:nvPr userDrawn="1"/>
        </p:nvSpPr>
        <p:spPr>
          <a:xfrm>
            <a:off x="299803" y="2998033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36C6E74-D6ED-9836-547A-B7202DFFE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700370"/>
            <a:ext cx="2844800" cy="161925"/>
          </a:xfrm>
          <a:prstGeom prst="rect">
            <a:avLst/>
          </a:prstGeom>
        </p:spPr>
        <p:txBody>
          <a:bodyPr/>
          <a:lstStyle>
            <a:lvl1pPr>
              <a:defRPr lang="en-US" sz="1000" i="1" kern="1200" dirty="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E69B915B-7688-4C40-AA84-6D252445FA9C}" type="datetime1">
              <a:rPr lang="en-US" smtClean="0"/>
              <a:t>1/21/2025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66C24F5-33D9-FEEE-13AF-9AAF04E80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46400" y="6695668"/>
            <a:ext cx="6299200" cy="166627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CS598: Topics in LLM Agents, Jiaxuan You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CE6440A-C6D4-A613-D38D-218FCFC0D9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700370"/>
            <a:ext cx="2844800" cy="161925"/>
          </a:xfrm>
          <a:prstGeom prst="rect">
            <a:avLst/>
          </a:prstGeom>
        </p:spPr>
        <p:txBody>
          <a:bodyPr/>
          <a:lstStyle>
            <a:lvl1pPr algn="r">
              <a:defRPr lang="en-US" sz="1000" i="1" kern="12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fld id="{4D267013-DFFC-4352-B274-32112D0CCE19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6743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3" r:id="rId2"/>
    <p:sldLayoutId id="2147483734" r:id="rId3"/>
    <p:sldLayoutId id="2147483730" r:id="rId4"/>
    <p:sldLayoutId id="2147483728" r:id="rId5"/>
    <p:sldLayoutId id="2147483727" r:id="rId6"/>
    <p:sldLayoutId id="2147483735" r:id="rId7"/>
    <p:sldLayoutId id="2147483736" r:id="rId8"/>
  </p:sldLayoutIdLst>
  <p:hf hdr="0"/>
  <p:txStyles>
    <p:titleStyle>
      <a:lvl1pPr algn="ctr" defTabSz="914378" rtl="0" eaLnBrk="1" latinLnBrk="0" hangingPunct="1">
        <a:spcBef>
          <a:spcPct val="0"/>
        </a:spcBef>
        <a:buNone/>
        <a:defRPr sz="4400" b="0" i="0" kern="1200" cap="none" spc="0">
          <a:ln>
            <a:noFill/>
          </a:ln>
          <a:solidFill>
            <a:srgbClr val="FF5F05"/>
          </a:solidFill>
          <a:effectLst/>
          <a:latin typeface="Corbel" panose="020B0503020204020204" pitchFamily="34" charset="0"/>
          <a:ea typeface="Helvetica Neue Light" charset="0"/>
          <a:cs typeface="Calibri" panose="020F0502020204030204" pitchFamily="34" charset="0"/>
        </a:defRPr>
      </a:lvl1pPr>
    </p:titleStyle>
    <p:bodyStyle>
      <a:lvl1pPr marL="342892" indent="-342892" algn="l" defTabSz="914378" rtl="0" eaLnBrk="1" latinLnBrk="0" hangingPunct="1">
        <a:spcBef>
          <a:spcPct val="20000"/>
        </a:spcBef>
        <a:buClr>
          <a:srgbClr val="FF5F05"/>
        </a:buClr>
        <a:buFont typeface="Wingdings" pitchFamily="2" charset="2"/>
        <a:buChar char="§"/>
        <a:defRPr lang="en-US" sz="2800" b="0" i="0" kern="1200" dirty="0" smtClean="0">
          <a:solidFill>
            <a:schemeClr val="tx1"/>
          </a:solidFill>
          <a:latin typeface="Calibri" panose="020F0502020204030204" pitchFamily="34" charset="0"/>
          <a:ea typeface="Helvetica Neue Light" charset="0"/>
          <a:cs typeface="Calibri" panose="020F0502020204030204" pitchFamily="34" charset="0"/>
        </a:defRPr>
      </a:lvl1pPr>
      <a:lvl2pPr marL="742931" indent="-285743" algn="l" defTabSz="914378" rtl="0" eaLnBrk="1" latinLnBrk="0" hangingPunct="1">
        <a:spcBef>
          <a:spcPct val="20000"/>
        </a:spcBef>
        <a:buClr>
          <a:srgbClr val="FF5F05"/>
        </a:buClr>
        <a:buFont typeface="Wingdings" charset="2"/>
        <a:buChar char="§"/>
        <a:defRPr lang="en-US" sz="2600" b="0" i="0" kern="1200" dirty="0" smtClean="0">
          <a:solidFill>
            <a:schemeClr val="tx1"/>
          </a:solidFill>
          <a:latin typeface="Calibri" panose="020F0502020204030204" pitchFamily="34" charset="0"/>
          <a:ea typeface="Helvetica Neue Light" charset="0"/>
          <a:cs typeface="Calibri" panose="020F0502020204030204" pitchFamily="34" charset="0"/>
        </a:defRPr>
      </a:lvl2pPr>
      <a:lvl3pPr marL="1142972" indent="-228594" algn="l" defTabSz="914378" rtl="0" eaLnBrk="1" latinLnBrk="0" hangingPunct="1">
        <a:spcBef>
          <a:spcPct val="20000"/>
        </a:spcBef>
        <a:buClr>
          <a:srgbClr val="FF5F05"/>
        </a:buClr>
        <a:buFont typeface="Wingdings" charset="2"/>
        <a:buChar char="§"/>
        <a:defRPr lang="en-US" sz="2400" b="0" i="0" kern="1200" dirty="0" smtClean="0">
          <a:solidFill>
            <a:schemeClr val="tx1"/>
          </a:solidFill>
          <a:latin typeface="Calibri" panose="020F0502020204030204" pitchFamily="34" charset="0"/>
          <a:ea typeface="Helvetica Neue Light" charset="0"/>
          <a:cs typeface="Calibri" panose="020F0502020204030204" pitchFamily="34" charset="0"/>
        </a:defRPr>
      </a:lvl3pPr>
      <a:lvl4pPr marL="1600160" indent="-228594" algn="l" defTabSz="914378" rtl="0" eaLnBrk="1" latinLnBrk="0" hangingPunct="1">
        <a:spcBef>
          <a:spcPct val="20000"/>
        </a:spcBef>
        <a:buClr>
          <a:srgbClr val="FF5F05"/>
        </a:buClr>
        <a:buFont typeface="Wingdings" pitchFamily="2" charset="2"/>
        <a:buChar char="§"/>
        <a:defRPr lang="en-US" sz="2000" b="0" i="0" kern="1200" dirty="0" smtClean="0">
          <a:solidFill>
            <a:schemeClr val="tx1"/>
          </a:solidFill>
          <a:latin typeface="Calibri" panose="020F0502020204030204" pitchFamily="34" charset="0"/>
          <a:ea typeface="Helvetica Neue Light" charset="0"/>
          <a:cs typeface="Calibri" panose="020F0502020204030204" pitchFamily="34" charset="0"/>
        </a:defRPr>
      </a:lvl4pPr>
      <a:lvl5pPr marL="2057348" indent="-228594" algn="l" defTabSz="914378" rtl="0" eaLnBrk="1" latinLnBrk="0" hangingPunct="1">
        <a:spcBef>
          <a:spcPct val="20000"/>
        </a:spcBef>
        <a:buFont typeface="Arial" pitchFamily="34" charset="0"/>
        <a:buChar char="»"/>
        <a:defRPr lang="en-US" sz="1800" b="0" i="0" kern="1200" dirty="0" smtClean="0">
          <a:solidFill>
            <a:schemeClr val="tx1"/>
          </a:solidFill>
          <a:latin typeface="Calibri" panose="020F0502020204030204" pitchFamily="34" charset="0"/>
          <a:ea typeface="Helvetica Neue Light" charset="0"/>
          <a:cs typeface="Calibri" panose="020F0502020204030204" pitchFamily="34" charset="0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ab-uiuc/CS598-Topics-in-LLM-Agent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azza.com/illinois/spring2025/cs598jy2" TargetMode="External"/><Relationship Id="rId2" Type="http://schemas.openxmlformats.org/officeDocument/2006/relationships/hyperlink" Target="https://github.com/ulab-uiuc/CS598-Topics-in-LLM-Agents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ab-uiuc/CS598-Topics-in-LLM-Agents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docs.google.com/forms/d/e/1FAIpQLSdZV1u6A7WCVBihXsJI5E2AXxwi9IRFgiBJIjNVZaJ1OeBX5g/viewform?usp=header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DTtBOoZyMoQtq8EN0Zef_viHxujb4M3ImwkTtbZC48hOU3w/viewform?usp=header" TargetMode="External"/><Relationship Id="rId2" Type="http://schemas.openxmlformats.org/officeDocument/2006/relationships/hyperlink" Target="https://piazza.com/illinois/spring2025/cs598jy2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ab-uiuc/CS598-Topics-in-LLM-Agents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ab-uiuc/CS598-Topics-in-LLM-Agents/blob/main/Summaries/template.pdf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read/rtnfmvhpdchx#540226" TargetMode="Externa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read/rtnfmvhpdchx#540226" TargetMode="Externa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read/rtnfmvhpdchx#540226" TargetMode="Externa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DTtBOoZyMoQtq8EN0Zef_viHxujb4M3ImwkTtbZC48hOU3w/viewform?usp=header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0425" y="404592"/>
            <a:ext cx="8046513" cy="3103159"/>
          </a:xfrm>
        </p:spPr>
        <p:txBody>
          <a:bodyPr>
            <a:noAutofit/>
          </a:bodyPr>
          <a:lstStyle/>
          <a:p>
            <a:r>
              <a:rPr lang="en-US" sz="6600">
                <a:solidFill>
                  <a:srgbClr val="FF5F05"/>
                </a:solidFill>
                <a:ea typeface="Helvetica Neue" panose="02000503000000020004" pitchFamily="2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FC2D7-032D-47EB-803D-B3D62F42C74E}"/>
              </a:ext>
            </a:extLst>
          </p:cNvPr>
          <p:cNvSpPr txBox="1"/>
          <p:nvPr/>
        </p:nvSpPr>
        <p:spPr>
          <a:xfrm>
            <a:off x="1536400" y="2806598"/>
            <a:ext cx="8994561" cy="41549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latin typeface="Calibri"/>
                <a:ea typeface="Helvetica Neue Light" panose="02000403000000020004" pitchFamily="2" charset="0"/>
                <a:cs typeface="Calibri"/>
              </a:rPr>
              <a:t>Jiaxuan You</a:t>
            </a:r>
          </a:p>
          <a:p>
            <a:pPr algn="ctr"/>
            <a:r>
              <a:rPr lang="en-US" sz="3600" b="1">
                <a:latin typeface="Calibri"/>
                <a:ea typeface="Helvetica Neue Light" panose="02000403000000020004" pitchFamily="2" charset="0"/>
                <a:cs typeface="Calibri"/>
              </a:rPr>
              <a:t>Assistant Professor at UIUC CDS</a:t>
            </a:r>
          </a:p>
          <a:p>
            <a:pPr algn="ctr"/>
            <a:endParaRPr lang="en-US" sz="3600" b="1">
              <a:latin typeface="Calibri" panose="020F0502020204030204" pitchFamily="34" charset="0"/>
              <a:ea typeface="Helvetica Neue Light" panose="02000403000000020004" pitchFamily="2" charset="0"/>
              <a:cs typeface="Calibri" panose="020F0502020204030204" pitchFamily="34" charset="0"/>
            </a:endParaRPr>
          </a:p>
          <a:p>
            <a:pPr algn="ctr"/>
            <a:r>
              <a:rPr lang="en-US" sz="3600" b="1">
                <a:latin typeface="Calibri"/>
                <a:ea typeface="Helvetica Neue Light" panose="02000403000000020004" pitchFamily="2" charset="0"/>
                <a:cs typeface="Calibri"/>
              </a:rPr>
              <a:t>CS598:  Topics in LLM Agents, 2025 Spring</a:t>
            </a:r>
          </a:p>
          <a:p>
            <a:pPr algn="ctr"/>
            <a:r>
              <a:rPr lang="en-US" sz="3600">
                <a:ea typeface="+mn-lt"/>
                <a:cs typeface="+mn-lt"/>
                <a:hlinkClick r:id="rId3"/>
              </a:rPr>
              <a:t>https://github.com/ulab-uiuc/CS598-Topics-in-LLM-Agents</a:t>
            </a:r>
            <a:endParaRPr lang="en-US"/>
          </a:p>
          <a:p>
            <a:pPr algn="ctr"/>
            <a:endParaRPr lang="en-US" sz="3600" b="1">
              <a:latin typeface="Calibri" panose="020F0502020204030204" pitchFamily="34" charset="0"/>
              <a:ea typeface="Helvetica Neue Light" panose="02000403000000020004" pitchFamily="2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2827C9-684B-4A41-B601-AA1EB885DB3D}"/>
              </a:ext>
            </a:extLst>
          </p:cNvPr>
          <p:cNvSpPr txBox="1"/>
          <p:nvPr/>
        </p:nvSpPr>
        <p:spPr>
          <a:xfrm>
            <a:off x="-972766" y="-1601821"/>
            <a:ext cx="0" cy="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>
              <a:latin typeface="Calibri" panose="020F0502020204030204" pitchFamily="34" charset="0"/>
              <a:ea typeface="Helvetica Neue Light" panose="02000403000000020004" pitchFamily="2" charset="0"/>
              <a:cs typeface="Calibri" panose="020F0502020204030204" pitchFamily="34" charset="0"/>
              <a:sym typeface="Open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946BB2-21F7-8B47-AEDC-12659687C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321" y="3507751"/>
            <a:ext cx="1097280" cy="109728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CC3AF5-975B-795E-C26F-CF27C11E6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2C75-8DFF-D24E-8AC1-0CA9A0A4DD15}" type="datetime1">
              <a:rPr lang="en-US" smtClean="0"/>
              <a:t>1/21/2025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40F7B-E23E-163E-9FC7-434F1A363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E736F-D009-B1D8-2EC9-BB4DADF43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08650358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4A768-B435-59D9-0C84-881ACF246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Course Logistics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8D9F0E-7CD8-AABB-0A61-971F99116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FC2D-228D-114B-8262-E9EA5884BB6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BA13C-B669-47C5-49F6-30102AEE6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10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BEBAA-C399-5321-7ECE-E892ED0D2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71" y="1248508"/>
            <a:ext cx="10972800" cy="5080000"/>
          </a:xfrm>
        </p:spPr>
        <p:txBody>
          <a:bodyPr vert="horz" lIns="121917" tIns="60958" rIns="121917" bIns="60958" rtlCol="0" anchor="t">
            <a:normAutofit fontScale="92500" lnSpcReduction="20000"/>
          </a:bodyPr>
          <a:lstStyle/>
          <a:p>
            <a:pPr marL="342265" indent="-342265"/>
            <a:r>
              <a:rPr kumimoji="1" lang="en-US" altLang="zh-CN">
                <a:latin typeface="Calibri"/>
                <a:ea typeface="Source Sans Pro"/>
                <a:cs typeface="Calibri"/>
              </a:rPr>
              <a:t>Meeting Times:</a:t>
            </a:r>
            <a:endParaRPr lang="zh-CN" altLang="en-US">
              <a:latin typeface="Calibri"/>
              <a:cs typeface="Calibri"/>
            </a:endParaRPr>
          </a:p>
          <a:p>
            <a:pPr marL="742315" lvl="1" indent="-285115"/>
            <a:r>
              <a:rPr kumimoji="1" lang="en-US" altLang="zh-CN" sz="2800">
                <a:solidFill>
                  <a:srgbClr val="000000"/>
                </a:solidFill>
                <a:latin typeface="Calibri"/>
                <a:ea typeface="Source Sans Pro"/>
                <a:cs typeface="Calibri"/>
              </a:rPr>
              <a:t>Tuesday/Thursday, 03:30 PM - 04:45 PM</a:t>
            </a:r>
            <a:endParaRPr lang="en-US" altLang="zh-CN" sz="2800">
              <a:solidFill>
                <a:srgbClr val="000000"/>
              </a:solidFill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kumimoji="1" lang="en-US" altLang="zh-CN" sz="2800">
                <a:latin typeface="Calibri"/>
                <a:ea typeface="Source Sans Pro"/>
                <a:cs typeface="Calibri"/>
              </a:rPr>
              <a:t>Urbana-Champaign Campus | Siebel Center Room 1304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kumimoji="1" lang="en-US" altLang="zh-CN" sz="2800">
                <a:latin typeface="Calibri"/>
                <a:ea typeface="Source Sans Pro"/>
                <a:cs typeface="Calibri"/>
              </a:rPr>
              <a:t>Slides of the lectures will be posted on </a:t>
            </a:r>
            <a:r>
              <a:rPr kumimoji="1" lang="en-US" altLang="zh-CN" sz="2800" err="1">
                <a:solidFill>
                  <a:srgbClr val="FF5F05"/>
                </a:solidFill>
                <a:latin typeface="Calibri"/>
                <a:ea typeface="Source Sans Pro"/>
                <a:cs typeface="Calibri"/>
              </a:rPr>
              <a:t>Github</a:t>
            </a:r>
            <a:endParaRPr lang="en-US" altLang="zh-CN" sz="2800">
              <a:solidFill>
                <a:srgbClr val="FF5F05"/>
              </a:solidFill>
              <a:ea typeface="Source Sans Pro"/>
            </a:endParaRPr>
          </a:p>
          <a:p>
            <a:pPr marL="342265" indent="-342265"/>
            <a:r>
              <a:rPr kumimoji="1" lang="en-US" altLang="zh-CN">
                <a:latin typeface="Calibri"/>
                <a:ea typeface="Source Sans Pro"/>
                <a:cs typeface="Calibri"/>
              </a:rPr>
              <a:t>Structure of lectures:</a:t>
            </a:r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kumimoji="1" lang="en-US" altLang="zh-CN" sz="2800">
                <a:latin typeface="Calibri"/>
                <a:ea typeface="Source Sans Pro"/>
                <a:cs typeface="Calibri"/>
              </a:rPr>
              <a:t>Beginning: Overview of LLM Agents (by Jiaxuan);</a:t>
            </a:r>
            <a:endParaRPr lang="en-US" altLang="zh-CN" sz="2800">
              <a:ea typeface="Source Sans Pro"/>
            </a:endParaRPr>
          </a:p>
          <a:p>
            <a:pPr marL="742315" lvl="1" indent="-285115"/>
            <a:r>
              <a:rPr lang="en-US" altLang="zh-CN" sz="2800">
                <a:latin typeface="Calibri"/>
                <a:ea typeface="Source Sans Pro"/>
                <a:cs typeface="Calibri"/>
              </a:rPr>
              <a:t>Afterward: Seminars led by students for discussion</a:t>
            </a:r>
            <a:endParaRPr lang="en-US" altLang="zh-CN" sz="2800">
              <a:ea typeface="Source Sans Pro"/>
            </a:endParaRPr>
          </a:p>
          <a:p>
            <a:pPr marL="1142365" lvl="2" indent="-227965"/>
            <a:r>
              <a:rPr lang="en-US" altLang="zh-CN" sz="2800">
                <a:latin typeface="Calibri"/>
                <a:ea typeface="Source Sans Pro"/>
                <a:cs typeface="Calibri"/>
              </a:rPr>
              <a:t>Pilot-Presenter Group: Present the content of a paper</a:t>
            </a:r>
            <a:endParaRPr lang="en-US" altLang="zh-CN" sz="2800">
              <a:ea typeface="Source Sans Pro"/>
            </a:endParaRPr>
          </a:p>
          <a:p>
            <a:pPr marL="1142365" lvl="2" indent="-227965"/>
            <a:r>
              <a:rPr lang="en-US" altLang="zh-CN" sz="2800">
                <a:latin typeface="Calibri"/>
                <a:ea typeface="Source Sans Pro"/>
                <a:cs typeface="Calibri"/>
              </a:rPr>
              <a:t>Copilot-Reviewers Group: Panel discussion with Pilots, write paper summary</a:t>
            </a:r>
            <a:endParaRPr lang="en-US" altLang="zh-CN" sz="2800">
              <a:ea typeface="Source Sans Pro"/>
            </a:endParaRPr>
          </a:p>
          <a:p>
            <a:pPr marL="1142365" lvl="2" indent="-227965"/>
            <a:r>
              <a:rPr lang="en-US" altLang="zh-CN" sz="2800">
                <a:latin typeface="Calibri"/>
                <a:ea typeface="Source Sans Pro"/>
                <a:cs typeface="Calibri"/>
              </a:rPr>
              <a:t>Audience (Rest of the class): participate in discussions</a:t>
            </a:r>
            <a:endParaRPr lang="en-US" altLang="zh-CN" sz="2800">
              <a:ea typeface="Source Sans Pro"/>
            </a:endParaRPr>
          </a:p>
          <a:p>
            <a:pPr marL="342265" indent="-342265"/>
            <a:r>
              <a:rPr kumimoji="1" lang="en-US" altLang="zh-CN">
                <a:latin typeface="Calibri"/>
                <a:ea typeface="Source Sans Pro"/>
                <a:cs typeface="Calibri"/>
              </a:rPr>
              <a:t>Office hours: 1 hour (Instructor) + 1 hours (TA). Details to be announced. </a:t>
            </a:r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C3D9E-4E42-8DCD-4AD6-7DFD96F1B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024099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BBED-3F49-FE4B-DD65-01EBA9C73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rbel"/>
                <a:cs typeface="Calibri"/>
              </a:rPr>
              <a:t>Course Console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F3992A-2D15-6EE3-6483-B03D1A1A9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4BB8-B86C-AA40-8CB5-947DC7946648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86515C-87A5-0A53-64EA-B2F65A35C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11</a:t>
            </a:fld>
            <a:endParaRPr lang="en-CN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5637C4B6-1516-8E9A-B515-DF388AC2E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600" y="1228969"/>
            <a:ext cx="10972800" cy="5237145"/>
          </a:xfrm>
        </p:spPr>
        <p:txBody>
          <a:bodyPr vert="horz" lIns="121917" tIns="60958" rIns="121917" bIns="60958" rtlCol="0" anchor="t">
            <a:normAutofit lnSpcReduction="10000"/>
          </a:bodyPr>
          <a:lstStyle/>
          <a:p>
            <a:pPr marL="342265" indent="-342265"/>
            <a:r>
              <a:rPr lang="en-US" err="1">
                <a:latin typeface="Calibri"/>
                <a:ea typeface="Calibri"/>
                <a:cs typeface="Calibri"/>
              </a:rPr>
              <a:t>Github</a:t>
            </a:r>
            <a:r>
              <a:rPr lang="en-US">
                <a:latin typeface="Calibri"/>
                <a:ea typeface="Calibri"/>
                <a:cs typeface="Calibri"/>
              </a:rPr>
              <a:t> </a:t>
            </a:r>
            <a:endParaRPr lang="en-US">
              <a:ea typeface="Calibri"/>
            </a:endParaRPr>
          </a:p>
          <a:p>
            <a:pPr marL="742315" lvl="1" indent="-342265"/>
            <a:r>
              <a:rPr lang="en-US" sz="2800">
                <a:latin typeface="Calibri"/>
                <a:ea typeface="Calibri"/>
                <a:cs typeface="Calibri"/>
                <a:hlinkClick r:id="rId2"/>
              </a:rPr>
              <a:t>https://github.com/ulab-uiuc/CS598-Topics-in-LLM-Agents</a:t>
            </a:r>
            <a:r>
              <a:rPr lang="en-US" sz="2800">
                <a:latin typeface="Calibri"/>
                <a:ea typeface="Calibri"/>
                <a:cs typeface="Calibri"/>
              </a:rPr>
              <a:t> </a:t>
            </a:r>
            <a:endParaRPr lang="en-US" sz="2800"/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Main website with course information</a:t>
            </a:r>
          </a:p>
          <a:p>
            <a:pPr marL="342265" indent="-342265"/>
            <a:r>
              <a:rPr lang="en-US">
                <a:latin typeface="Calibri"/>
                <a:ea typeface="Calibri"/>
                <a:cs typeface="Calibri"/>
              </a:rPr>
              <a:t>Canvas</a:t>
            </a:r>
          </a:p>
          <a:p>
            <a:pPr marL="742315" lvl="1" indent="-342265"/>
            <a:r>
              <a:rPr lang="en-US" sz="2800">
                <a:latin typeface="Calibri"/>
                <a:ea typeface="Calibri"/>
                <a:cs typeface="Calibri"/>
              </a:rPr>
              <a:t>Announcement, homework/report submission</a:t>
            </a:r>
            <a:endParaRPr lang="en-US" sz="2800">
              <a:ea typeface="Calibri"/>
            </a:endParaRPr>
          </a:p>
          <a:p>
            <a:pPr marL="342265" indent="-342265"/>
            <a:r>
              <a:rPr lang="en-US">
                <a:latin typeface="Calibri"/>
                <a:ea typeface="Calibri"/>
                <a:cs typeface="Calibri"/>
              </a:rPr>
              <a:t>Piazza</a:t>
            </a:r>
            <a:endParaRPr lang="en-US">
              <a:ea typeface="Calibri"/>
            </a:endParaRPr>
          </a:p>
          <a:p>
            <a:pPr marL="742315" lvl="1" indent="-342265"/>
            <a:r>
              <a:rPr lang="en-US" sz="2800">
                <a:latin typeface="Calibri"/>
                <a:ea typeface="Calibri"/>
                <a:cs typeface="Calibri"/>
                <a:hlinkClick r:id="rId3"/>
              </a:rPr>
              <a:t>https://piazza.com/illinois/spring2025/cs598jy2</a:t>
            </a:r>
            <a:endParaRPr lang="en-US" sz="2800">
              <a:ea typeface="Calibri"/>
            </a:endParaRPr>
          </a:p>
          <a:p>
            <a:pPr marL="742315" lvl="1" indent="-342265"/>
            <a:r>
              <a:rPr lang="en-US" sz="2800">
                <a:latin typeface="Calibri"/>
                <a:ea typeface="Calibri"/>
                <a:cs typeface="Calibri"/>
              </a:rPr>
              <a:t>For Q&amp;A, online team building.</a:t>
            </a:r>
          </a:p>
          <a:p>
            <a:pPr marL="342265" indent="-342265"/>
            <a:r>
              <a:rPr lang="en-US" err="1">
                <a:latin typeface="Calibri"/>
                <a:ea typeface="Calibri"/>
                <a:cs typeface="Calibri"/>
              </a:rPr>
              <a:t>OpenReview</a:t>
            </a:r>
            <a:r>
              <a:rPr lang="en-US">
                <a:latin typeface="Calibri"/>
                <a:ea typeface="Calibri"/>
                <a:cs typeface="Calibri"/>
              </a:rPr>
              <a:t> (Or </a:t>
            </a:r>
            <a:r>
              <a:rPr lang="en-US" err="1">
                <a:latin typeface="Calibri"/>
                <a:ea typeface="Calibri"/>
                <a:cs typeface="Calibri"/>
              </a:rPr>
              <a:t>Github</a:t>
            </a:r>
            <a:r>
              <a:rPr lang="en-US">
                <a:latin typeface="Calibri"/>
                <a:ea typeface="Calibri"/>
                <a:cs typeface="Calibri"/>
              </a:rPr>
              <a:t>)</a:t>
            </a:r>
          </a:p>
          <a:p>
            <a:pPr marL="742315" lvl="1" indent="-342265">
              <a:buFont typeface="Wingdings" pitchFamily="2" charset="2"/>
            </a:pPr>
            <a:r>
              <a:rPr lang="en-US" sz="2800">
                <a:latin typeface="Calibri"/>
                <a:ea typeface="Calibri"/>
                <a:cs typeface="Calibri"/>
              </a:rPr>
              <a:t>Review and response for your survey project</a:t>
            </a:r>
          </a:p>
          <a:p>
            <a:pPr marL="742315" lvl="1" indent="-342265">
              <a:buFont typeface="Wingdings" pitchFamily="2" charset="2"/>
            </a:pPr>
            <a:r>
              <a:rPr lang="en-US" sz="2800">
                <a:latin typeface="Calibri"/>
                <a:ea typeface="Calibri"/>
                <a:cs typeface="Calibri"/>
              </a:rPr>
              <a:t>Details to be announced.</a:t>
            </a:r>
          </a:p>
          <a:p>
            <a:pPr marL="742315" lvl="1" indent="-342265">
              <a:buFont typeface="Wingdings" pitchFamily="2" charset="2"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342265"/>
            <a:endParaRPr lang="en-US">
              <a:ea typeface="Calibri"/>
            </a:endParaRPr>
          </a:p>
          <a:p>
            <a:pPr marL="0" indent="0">
              <a:buNone/>
            </a:pPr>
            <a:endParaRPr lang="en-US">
              <a:ea typeface="Calibri"/>
            </a:endParaRPr>
          </a:p>
          <a:p>
            <a:pPr marL="742315" lvl="1" indent="-342265"/>
            <a:endParaRPr lang="en-US">
              <a:ea typeface="Calibri"/>
            </a:endParaRPr>
          </a:p>
          <a:p>
            <a:pPr marL="742315" lvl="1" indent="-342265">
              <a:buFont typeface="Wingdings" pitchFamily="2" charset="2"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537C61-D415-5F9A-1F71-324F3911E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82845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75D78-8FEC-9E84-0C0A-14728BB6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Course Objective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238BA-8A1B-C809-FA0E-68AEF70D2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12C35-CA41-004A-B3D3-2244041EF2CD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F079F-355B-9D91-5DDC-200D05CE9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12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46B483-80C1-2DF4-7B11-63B473127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latin typeface="Calibri"/>
                <a:ea typeface="Source Sans Pro"/>
                <a:cs typeface="Calibri"/>
              </a:rPr>
              <a:t>Takeaways </a:t>
            </a:r>
            <a:r>
              <a:rPr lang="en-US">
                <a:latin typeface="Calibri"/>
                <a:ea typeface="Source Sans Pro"/>
                <a:cs typeface="Calibri"/>
              </a:rPr>
              <a:t>from this course:</a:t>
            </a:r>
          </a:p>
          <a:p>
            <a:pPr marL="342265" indent="-342265"/>
            <a:r>
              <a:rPr lang="en-US" b="1">
                <a:solidFill>
                  <a:srgbClr val="2B59AC"/>
                </a:solidFill>
                <a:latin typeface="Calibri"/>
                <a:ea typeface="Source Sans Pro"/>
                <a:cs typeface="Calibri"/>
              </a:rPr>
              <a:t>Overview</a:t>
            </a:r>
            <a:r>
              <a:rPr lang="en-US">
                <a:solidFill>
                  <a:srgbClr val="000000"/>
                </a:solidFill>
                <a:latin typeface="Calibri"/>
                <a:ea typeface="Source Sans Pro"/>
                <a:cs typeface="Calibri"/>
              </a:rPr>
              <a:t> of Latest LLM Agent Papers</a:t>
            </a:r>
            <a:endParaRPr lang="en-US">
              <a:latin typeface="Calibri"/>
            </a:endParaRPr>
          </a:p>
          <a:p>
            <a:pPr marL="742315" lvl="1" indent="-285115">
              <a:buFont typeface="Courier New" panose="020B0604020202020204" pitchFamily="34" charset="0"/>
              <a:buChar char="o"/>
            </a:pPr>
            <a:r>
              <a:rPr lang="en-US" sz="2800">
                <a:latin typeface="Calibri"/>
                <a:ea typeface="Source Sans Pro"/>
                <a:cs typeface="Calibri"/>
              </a:rPr>
              <a:t>Build a roadmap of LLM agents</a:t>
            </a:r>
            <a:endParaRPr lang="en-US" sz="2800">
              <a:ea typeface="Source Sans Pro"/>
            </a:endParaRPr>
          </a:p>
          <a:p>
            <a:pPr marL="742315" lvl="1" indent="-285115">
              <a:buFont typeface="Courier New" panose="020B0604020202020204" pitchFamily="34" charset="0"/>
              <a:buChar char="o"/>
            </a:pPr>
            <a:r>
              <a:rPr lang="en-US" sz="2800">
                <a:latin typeface="Calibri"/>
                <a:ea typeface="Source Sans Pro"/>
                <a:cs typeface="Calibri"/>
              </a:rPr>
              <a:t>Critique and evaluate the design details</a:t>
            </a:r>
            <a:endParaRPr lang="en-US" sz="2800">
              <a:ea typeface="Source Sans Pro"/>
            </a:endParaRPr>
          </a:p>
          <a:p>
            <a:pPr marL="342265" indent="-342265"/>
            <a:r>
              <a:rPr lang="en-US" b="1">
                <a:solidFill>
                  <a:srgbClr val="C00000"/>
                </a:solidFill>
                <a:latin typeface="Calibri"/>
                <a:ea typeface="Source Sans Pro"/>
                <a:cs typeface="Calibri"/>
              </a:rPr>
              <a:t>Training</a:t>
            </a:r>
            <a:r>
              <a:rPr lang="en-US" b="1">
                <a:latin typeface="Calibri"/>
                <a:ea typeface="Source Sans Pro"/>
                <a:cs typeface="Calibri"/>
              </a:rPr>
              <a:t> </a:t>
            </a:r>
            <a:r>
              <a:rPr lang="en-US">
                <a:latin typeface="Calibri"/>
                <a:ea typeface="Source Sans Pro"/>
                <a:cs typeface="Calibri"/>
              </a:rPr>
              <a:t>for AI research</a:t>
            </a:r>
          </a:p>
          <a:p>
            <a:pPr marL="742315" lvl="1" indent="-285115">
              <a:buFont typeface="Courier New" panose="020B0604020202020204" pitchFamily="34" charset="0"/>
              <a:buChar char="o"/>
            </a:pPr>
            <a:r>
              <a:rPr lang="en-US" sz="2800">
                <a:latin typeface="Calibri"/>
                <a:ea typeface="Source Sans Pro"/>
                <a:cs typeface="Calibri"/>
              </a:rPr>
              <a:t>Experience the </a:t>
            </a:r>
            <a:r>
              <a:rPr lang="en-US" sz="2800" b="1">
                <a:latin typeface="Calibri"/>
                <a:ea typeface="Source Sans Pro"/>
                <a:cs typeface="Calibri"/>
              </a:rPr>
              <a:t>full lifecycle as an AI researcher</a:t>
            </a:r>
          </a:p>
          <a:p>
            <a:pPr marL="1142365" lvl="2" indent="-227965">
              <a:buFont typeface="Wingdings" panose="020B0604020202020204" pitchFamily="34" charset="0"/>
              <a:buChar char="§"/>
            </a:pPr>
            <a:r>
              <a:rPr lang="en-US" sz="2800">
                <a:latin typeface="Calibri"/>
                <a:ea typeface="Source Sans Pro"/>
                <a:cs typeface="Calibri"/>
              </a:rPr>
              <a:t>Read, Ideate, Discuss, Write, Review, Present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ACB8C-032D-CFAA-40F3-66F18D55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545514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B09BD-61DF-5A33-9CC5-8F9042383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orbel"/>
                <a:cs typeface="Calibri"/>
              </a:rPr>
              <a:t>Schedule </a:t>
            </a:r>
            <a:endParaRPr kumimoji="1" lang="zh-CN" altLang="en-US">
              <a:latin typeface="Corbel"/>
              <a:cs typeface="Calibri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BEA1F2-22D1-ED52-A383-5690CEE23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0658-7B20-E64F-A532-6DB8CEE5F0F4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223C7-3C4E-7142-14D4-EC2C1AE38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13</a:t>
            </a:fld>
            <a:endParaRPr lang="en-CN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4BD06E1-0162-14E7-DDB5-D8ABD914F5A0}"/>
              </a:ext>
            </a:extLst>
          </p:cNvPr>
          <p:cNvCxnSpPr/>
          <p:nvPr/>
        </p:nvCxnSpPr>
        <p:spPr>
          <a:xfrm>
            <a:off x="2792224" y="3604400"/>
            <a:ext cx="8105793" cy="3553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AC682C8D-ADA3-5938-0622-B531B0E74519}"/>
              </a:ext>
            </a:extLst>
          </p:cNvPr>
          <p:cNvSpPr txBox="1"/>
          <p:nvPr/>
        </p:nvSpPr>
        <p:spPr>
          <a:xfrm>
            <a:off x="2619131" y="3820746"/>
            <a:ext cx="13211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400">
                <a:latin typeface="Source Sans Pro"/>
                <a:ea typeface="Source Sans Pro"/>
                <a:cs typeface="Calibri"/>
              </a:rPr>
              <a:t>AI Agent</a:t>
            </a:r>
            <a:r>
              <a:rPr lang="en-US" altLang="zh-CN" sz="3200">
                <a:latin typeface="Source Sans Pro"/>
                <a:ea typeface="Source Sans Pro"/>
                <a:cs typeface="Calibri"/>
              </a:rPr>
              <a:t> </a:t>
            </a: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9C90BF-4720-CFFD-31AC-C65819F7B20F}"/>
              </a:ext>
            </a:extLst>
          </p:cNvPr>
          <p:cNvSpPr txBox="1"/>
          <p:nvPr/>
        </p:nvSpPr>
        <p:spPr>
          <a:xfrm>
            <a:off x="10683630" y="3820745"/>
            <a:ext cx="7024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400">
                <a:latin typeface="Source Sans Pro"/>
                <a:ea typeface="Source Sans Pro"/>
                <a:cs typeface="Calibri"/>
              </a:rPr>
              <a:t>AGI</a:t>
            </a:r>
            <a:r>
              <a:rPr lang="en-US" altLang="zh-CN" sz="3200">
                <a:latin typeface="Source Sans Pro"/>
                <a:ea typeface="Source Sans Pro"/>
                <a:cs typeface="Calibri"/>
              </a:rPr>
              <a:t> </a:t>
            </a:r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6AADB94-8839-FA80-BACB-F29E8BF3A6B6}"/>
              </a:ext>
            </a:extLst>
          </p:cNvPr>
          <p:cNvCxnSpPr/>
          <p:nvPr/>
        </p:nvCxnSpPr>
        <p:spPr>
          <a:xfrm>
            <a:off x="4307340" y="2667887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9971AA8-4C01-2FE6-D1FB-1D11848372CB}"/>
              </a:ext>
            </a:extLst>
          </p:cNvPr>
          <p:cNvSpPr txBox="1"/>
          <p:nvPr/>
        </p:nvSpPr>
        <p:spPr>
          <a:xfrm>
            <a:off x="3390900" y="2081823"/>
            <a:ext cx="183255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FF0000"/>
                </a:solidFill>
                <a:latin typeface="Source Sans Pro"/>
                <a:ea typeface="宋体"/>
              </a:rPr>
              <a:t>Agent Overview(3)</a:t>
            </a:r>
            <a:r>
              <a:rPr lang="en-US" altLang="zh-CN" sz="3200">
                <a:latin typeface="Source Sans Pro"/>
                <a:ea typeface="宋体"/>
              </a:rPr>
              <a:t> </a:t>
            </a:r>
            <a:endParaRPr lang="zh-CN" altLang="en-US">
              <a:ea typeface="宋体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91F5086-6C8E-F1BF-2662-5BC529BEA6C1}"/>
              </a:ext>
            </a:extLst>
          </p:cNvPr>
          <p:cNvCxnSpPr>
            <a:cxnSpLocks/>
          </p:cNvCxnSpPr>
          <p:nvPr/>
        </p:nvCxnSpPr>
        <p:spPr>
          <a:xfrm>
            <a:off x="5113300" y="3605732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BE499CA-83D7-966A-8032-F1965C4B49FF}"/>
              </a:ext>
            </a:extLst>
          </p:cNvPr>
          <p:cNvSpPr txBox="1"/>
          <p:nvPr/>
        </p:nvSpPr>
        <p:spPr>
          <a:xfrm>
            <a:off x="4348284" y="4509476"/>
            <a:ext cx="157767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2B59AC"/>
                </a:solidFill>
                <a:latin typeface="Source Sans Pro"/>
                <a:ea typeface="宋体"/>
              </a:rPr>
              <a:t>Agent Ability(4)</a:t>
            </a:r>
            <a:r>
              <a:rPr lang="en-US" altLang="zh-CN" sz="3200">
                <a:latin typeface="Source Sans Pro"/>
                <a:ea typeface="宋体"/>
              </a:rPr>
              <a:t> </a:t>
            </a:r>
            <a:endParaRPr lang="zh-CN" altLang="en-US">
              <a:ea typeface="宋体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C3D00BE1-F571-19F2-A391-967563BD8BA3}"/>
              </a:ext>
            </a:extLst>
          </p:cNvPr>
          <p:cNvCxnSpPr>
            <a:cxnSpLocks/>
          </p:cNvCxnSpPr>
          <p:nvPr/>
        </p:nvCxnSpPr>
        <p:spPr>
          <a:xfrm>
            <a:off x="6247375" y="2643939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AED34724-41DE-D1E9-62CD-D271BB303FD4}"/>
              </a:ext>
            </a:extLst>
          </p:cNvPr>
          <p:cNvSpPr txBox="1"/>
          <p:nvPr/>
        </p:nvSpPr>
        <p:spPr>
          <a:xfrm>
            <a:off x="5447322" y="2081822"/>
            <a:ext cx="195277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2B59AC"/>
                </a:solidFill>
                <a:latin typeface="Source Sans Pro"/>
                <a:ea typeface="宋体"/>
              </a:rPr>
              <a:t>Agent Evaluation(1)</a:t>
            </a:r>
            <a:r>
              <a:rPr lang="en-US" altLang="zh-CN" sz="3200">
                <a:latin typeface="Source Sans Pro"/>
                <a:ea typeface="宋体"/>
              </a:rPr>
              <a:t> </a:t>
            </a:r>
            <a:endParaRPr lang="zh-CN" altLang="en-US">
              <a:ea typeface="宋体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D715518-6779-6C24-F631-6F64852C1C5C}"/>
              </a:ext>
            </a:extLst>
          </p:cNvPr>
          <p:cNvCxnSpPr>
            <a:cxnSpLocks/>
          </p:cNvCxnSpPr>
          <p:nvPr/>
        </p:nvCxnSpPr>
        <p:spPr>
          <a:xfrm>
            <a:off x="8298068" y="2643461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05E8BED5-4714-B1BC-411B-AD95000E3BDA}"/>
              </a:ext>
            </a:extLst>
          </p:cNvPr>
          <p:cNvSpPr txBox="1"/>
          <p:nvPr/>
        </p:nvSpPr>
        <p:spPr>
          <a:xfrm>
            <a:off x="7479321" y="2081821"/>
            <a:ext cx="210185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2B59AC"/>
                </a:solidFill>
                <a:latin typeface="Source Sans Pro"/>
                <a:ea typeface="宋体"/>
              </a:rPr>
              <a:t>Agent Applications(4)</a:t>
            </a:r>
            <a:r>
              <a:rPr lang="en-US" altLang="zh-CN" sz="3200">
                <a:latin typeface="Source Sans Pro"/>
                <a:ea typeface="宋体"/>
              </a:rPr>
              <a:t> </a:t>
            </a:r>
            <a:endParaRPr lang="zh-CN" altLang="en-US">
              <a:ea typeface="宋体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F9A3265-AD1C-DFC9-6B3D-E1480F0D94D9}"/>
              </a:ext>
            </a:extLst>
          </p:cNvPr>
          <p:cNvSpPr txBox="1"/>
          <p:nvPr/>
        </p:nvSpPr>
        <p:spPr>
          <a:xfrm>
            <a:off x="8807937" y="4509475"/>
            <a:ext cx="257634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2B59AC"/>
                </a:solidFill>
                <a:latin typeface="Source Sans Pro"/>
                <a:ea typeface="宋体"/>
              </a:rPr>
              <a:t>Agent Challenges To AGI(4)</a:t>
            </a:r>
            <a:r>
              <a:rPr lang="en-US" altLang="zh-CN" sz="3200">
                <a:solidFill>
                  <a:srgbClr val="2B59AC"/>
                </a:solidFill>
                <a:latin typeface="Source Sans Pro"/>
                <a:ea typeface="宋体"/>
              </a:rPr>
              <a:t> </a:t>
            </a:r>
            <a:endParaRPr lang="zh-CN" altLang="en-US">
              <a:solidFill>
                <a:srgbClr val="2B59AC"/>
              </a:solidFill>
              <a:ea typeface="宋体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AE161A8-CF1A-0429-19AA-F3D45BFB4F7F}"/>
              </a:ext>
            </a:extLst>
          </p:cNvPr>
          <p:cNvCxnSpPr>
            <a:cxnSpLocks/>
          </p:cNvCxnSpPr>
          <p:nvPr/>
        </p:nvCxnSpPr>
        <p:spPr>
          <a:xfrm>
            <a:off x="9846491" y="3595960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F7813D4-87CA-F88D-3D6B-D9B8C7EA5E5E}"/>
              </a:ext>
            </a:extLst>
          </p:cNvPr>
          <p:cNvSpPr txBox="1"/>
          <p:nvPr/>
        </p:nvSpPr>
        <p:spPr>
          <a:xfrm>
            <a:off x="4792784" y="1163514"/>
            <a:ext cx="285046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400">
                <a:latin typeface="Source Sans Pro"/>
                <a:ea typeface="Source Sans Pro"/>
                <a:cs typeface="Calibri"/>
              </a:rPr>
              <a:t>Topics(# of Lectures)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1079D9D-3AE9-6E14-9D69-A72D01AF0F36}"/>
              </a:ext>
            </a:extLst>
          </p:cNvPr>
          <p:cNvSpPr txBox="1"/>
          <p:nvPr/>
        </p:nvSpPr>
        <p:spPr>
          <a:xfrm>
            <a:off x="215899" y="2667975"/>
            <a:ext cx="203292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000">
                <a:solidFill>
                  <a:srgbClr val="FF0000"/>
                </a:solidFill>
                <a:latin typeface="Source Sans Pro"/>
                <a:ea typeface="Source Sans Pro"/>
                <a:cs typeface="Calibri"/>
              </a:rPr>
              <a:t>Red</a:t>
            </a:r>
            <a:r>
              <a:rPr lang="en-US" altLang="zh-CN" sz="2000">
                <a:latin typeface="Source Sans Pro"/>
                <a:ea typeface="Source Sans Pro"/>
                <a:cs typeface="Calibri"/>
              </a:rPr>
              <a:t>: by Jiaxuan</a:t>
            </a:r>
          </a:p>
          <a:p>
            <a:r>
              <a:rPr lang="en-US" altLang="zh-CN" sz="2000">
                <a:solidFill>
                  <a:srgbClr val="2B59AC"/>
                </a:solidFill>
                <a:latin typeface="Source Sans Pro"/>
                <a:ea typeface="Source Sans Pro"/>
                <a:cs typeface="Calibri"/>
              </a:rPr>
              <a:t>Blue</a:t>
            </a:r>
            <a:r>
              <a:rPr lang="en-US" altLang="zh-CN" sz="2000">
                <a:latin typeface="Source Sans Pro"/>
                <a:ea typeface="Source Sans Pro"/>
                <a:cs typeface="Calibri"/>
              </a:rPr>
              <a:t>: by students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6C4ED31-6272-D9EF-65B9-467C6D70B737}"/>
              </a:ext>
            </a:extLst>
          </p:cNvPr>
          <p:cNvSpPr txBox="1"/>
          <p:nvPr/>
        </p:nvSpPr>
        <p:spPr>
          <a:xfrm>
            <a:off x="1087642" y="5615997"/>
            <a:ext cx="111066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 </a:t>
            </a:r>
            <a:r>
              <a:rPr lang="en-US" altLang="zh-CN" sz="2800">
                <a:solidFill>
                  <a:srgbClr val="FF5F05"/>
                </a:solidFill>
                <a:latin typeface="Calibri"/>
                <a:ea typeface="宋体"/>
                <a:cs typeface="Calibri"/>
              </a:rPr>
              <a:t>Research Seminar</a:t>
            </a:r>
            <a:r>
              <a:rPr lang="en-US" altLang="zh-CN" sz="2800">
                <a:latin typeface="Calibri"/>
                <a:ea typeface="宋体"/>
                <a:cs typeface="Calibri"/>
              </a:rPr>
              <a:t> Course: </a:t>
            </a:r>
          </a:p>
          <a:p>
            <a:r>
              <a:rPr lang="en-US" altLang="zh-CN" sz="2800">
                <a:latin typeface="Calibri"/>
                <a:ea typeface="宋体"/>
                <a:cs typeface="Calibri"/>
              </a:rPr>
              <a:t>Platform for active research discussions – each lecture is like a workshop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1149A7-8079-6046-BA00-BBD101110C40}"/>
              </a:ext>
            </a:extLst>
          </p:cNvPr>
          <p:cNvSpPr txBox="1"/>
          <p:nvPr/>
        </p:nvSpPr>
        <p:spPr>
          <a:xfrm>
            <a:off x="6267935" y="4558320"/>
            <a:ext cx="209704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600">
                <a:solidFill>
                  <a:srgbClr val="2B59AC"/>
                </a:solidFill>
                <a:latin typeface="Source Sans Pro"/>
                <a:ea typeface="宋体"/>
              </a:rPr>
              <a:t>Agent Frameworks(3)</a:t>
            </a:r>
            <a:r>
              <a:rPr lang="en-US" altLang="zh-CN" sz="3200">
                <a:latin typeface="Source Sans Pro"/>
                <a:ea typeface="宋体"/>
              </a:rPr>
              <a:t> </a:t>
            </a:r>
            <a:endParaRPr lang="zh-CN" altLang="en-US">
              <a:ea typeface="宋体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14C4095B-FA28-CF9A-27C6-CF94A05A0526}"/>
              </a:ext>
            </a:extLst>
          </p:cNvPr>
          <p:cNvCxnSpPr>
            <a:cxnSpLocks/>
          </p:cNvCxnSpPr>
          <p:nvPr/>
        </p:nvCxnSpPr>
        <p:spPr>
          <a:xfrm>
            <a:off x="7184376" y="3605731"/>
            <a:ext cx="2665" cy="92896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图片包含 户外, 火车, 照片, 轨道&#10;&#10;AI 生成的内容可能不正确。">
            <a:extLst>
              <a:ext uri="{FF2B5EF4-FFF2-40B4-BE49-F238E27FC236}">
                <a16:creationId xmlns:a16="http://schemas.microsoft.com/office/drawing/2014/main" id="{81A5BFF4-221E-3951-D747-3A4A53B6C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96" y="177922"/>
            <a:ext cx="2982547" cy="1622425"/>
          </a:xfrm>
          <a:prstGeom prst="rect">
            <a:avLst/>
          </a:prstGeom>
        </p:spPr>
      </p:pic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256A25C1-4AAE-5EE8-196C-A9F26759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3F3F80-0274-9A7E-5EA2-4D161600206C}"/>
              </a:ext>
            </a:extLst>
          </p:cNvPr>
          <p:cNvSpPr txBox="1"/>
          <p:nvPr/>
        </p:nvSpPr>
        <p:spPr>
          <a:xfrm>
            <a:off x="3279729" y="51247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315" lvl="1" indent="-342265"/>
            <a:r>
              <a:rPr lang="en-US">
                <a:latin typeface="Calibri"/>
                <a:ea typeface="Calibri"/>
                <a:cs typeface="Calibri"/>
                <a:hlinkClick r:id="rId3"/>
              </a:rPr>
              <a:t>https://github.com/ulab-uiuc/CS598-Topics-in-LLM-Agents</a:t>
            </a:r>
            <a:r>
              <a:rPr lang="en-US">
                <a:latin typeface="Calibri"/>
                <a:ea typeface="Calibri"/>
                <a:cs typeface="Calibri"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20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Grading (Details to be finalized)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515E5-540A-2747-BAB7-A35DFCA9271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14</a:t>
            </a:fld>
            <a:endParaRPr lang="en-CN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A20E74DB-0C3D-CD38-2328-879C3BECD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853" y="1042065"/>
            <a:ext cx="10972800" cy="4396155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342265" indent="-342265"/>
            <a:r>
              <a:rPr lang="en-US">
                <a:latin typeface="Calibri"/>
                <a:ea typeface="Calibri"/>
                <a:cs typeface="Calibri"/>
              </a:rPr>
              <a:t>ALL activities will be done in groups </a:t>
            </a:r>
            <a:r>
              <a:rPr lang="en-US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except </a:t>
            </a:r>
            <a:r>
              <a:rPr lang="en-US">
                <a:latin typeface="Calibri"/>
                <a:ea typeface="Calibri"/>
                <a:cs typeface="Calibri"/>
              </a:rPr>
              <a:t>for your Pre-class activity!</a:t>
            </a:r>
            <a:endParaRPr lang="zh-CN" altLang="en-US">
              <a:latin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342265"/>
            <a:endParaRPr lang="en-US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342265"/>
            <a:endParaRPr lang="en-US">
              <a:ea typeface="Calibri"/>
            </a:endParaRPr>
          </a:p>
          <a:p>
            <a:pPr marL="742315" lvl="1" indent="-342265">
              <a:buFont typeface="Wingdings" pitchFamily="2" charset="2"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</p:txBody>
      </p:sp>
      <p:pic>
        <p:nvPicPr>
          <p:cNvPr id="12" name="图片 11" descr="表格&#10;&#10;AI 生成的内容可能不正确。">
            <a:extLst>
              <a:ext uri="{FF2B5EF4-FFF2-40B4-BE49-F238E27FC236}">
                <a16:creationId xmlns:a16="http://schemas.microsoft.com/office/drawing/2014/main" id="{3E5A5EF7-0857-8A9E-77BB-9D40DEC30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849" y="2264652"/>
            <a:ext cx="8612031" cy="371503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9ACA0-4D44-9F7B-79BE-997447A8C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613862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7500" y="1954"/>
            <a:ext cx="12192000" cy="1143000"/>
          </a:xfrm>
        </p:spPr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Pre-class activity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6306-92CA-344D-8514-5D4873C4000F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15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21917" tIns="60958" rIns="121917" bIns="60958" rtlCol="0" anchor="t">
            <a:normAutofit/>
          </a:bodyPr>
          <a:lstStyle/>
          <a:p>
            <a:pPr marL="342265" indent="-342265"/>
            <a:r>
              <a:rPr kumimoji="1" lang="en-US" altLang="zh-CN">
                <a:latin typeface="Calibri"/>
                <a:ea typeface="Source Sans Pro"/>
                <a:cs typeface="Calibri"/>
              </a:rPr>
              <a:t>Pre-class Question/Idea proposal</a:t>
            </a:r>
            <a:endParaRPr lang="zh-CN" altLang="en-US"/>
          </a:p>
          <a:p>
            <a:pPr marL="742315" lvl="1" indent="-285115"/>
            <a:r>
              <a:rPr kumimoji="1" lang="en-US" altLang="zh-CN" sz="2800">
                <a:latin typeface="Calibri"/>
                <a:ea typeface="Source Sans Pro"/>
                <a:cs typeface="Calibri"/>
              </a:rPr>
              <a:t>Takes  10% of the final grade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kumimoji="1" lang="en-US" sz="2800">
                <a:latin typeface="Calibri"/>
                <a:ea typeface="Calibri"/>
                <a:cs typeface="Calibri"/>
              </a:rPr>
              <a:t>After reading of "</a:t>
            </a:r>
            <a:r>
              <a:rPr kumimoji="1" lang="en-US" sz="2800">
                <a:solidFill>
                  <a:srgbClr val="FF0000"/>
                </a:solidFill>
                <a:latin typeface="Calibri"/>
                <a:ea typeface="Calibri"/>
                <a:cs typeface="Calibri"/>
              </a:rPr>
              <a:t>required</a:t>
            </a:r>
            <a:r>
              <a:rPr kumimoji="1" lang="en-US" sz="2800">
                <a:latin typeface="Calibri"/>
                <a:ea typeface="Calibri"/>
                <a:cs typeface="Calibri"/>
              </a:rPr>
              <a:t>" papers in the schedule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kumimoji="1" lang="en-US" sz="2800">
                <a:latin typeface="Calibri"/>
                <a:ea typeface="Calibri"/>
                <a:cs typeface="Calibri"/>
              </a:rPr>
              <a:t>Up to</a:t>
            </a:r>
            <a:r>
              <a:rPr kumimoji="1"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 five</a:t>
            </a:r>
            <a:r>
              <a:rPr kumimoji="1" lang="en-US" sz="2800">
                <a:latin typeface="Calibri"/>
                <a:ea typeface="Calibri"/>
                <a:cs typeface="Calibri"/>
              </a:rPr>
              <a:t> absences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lang="en-US" altLang="zh-CN" sz="2800">
                <a:latin typeface="Calibri"/>
                <a:ea typeface="Source Sans Pro"/>
                <a:cs typeface="Calibri"/>
              </a:rPr>
              <a:t>Fill the google form to propose an insightful question/idea</a:t>
            </a:r>
          </a:p>
          <a:p>
            <a:pPr marL="1142365" lvl="2" indent="-227965"/>
            <a:r>
              <a:rPr lang="en-US">
                <a:latin typeface="Calibri"/>
                <a:ea typeface="Calibri"/>
                <a:cs typeface="Calibri"/>
                <a:hlinkClick r:id="rId2"/>
              </a:rPr>
              <a:t>https://docs.google.com/forms/d/e/1FAIpQLSdZV1u6A7WCVBihXsJI5E2AXxwi9IRFgiBJIjNVZaJ1OeBX5g/viewform?usp=header</a:t>
            </a:r>
            <a:r>
              <a:rPr lang="en-US">
                <a:latin typeface="Calibri"/>
                <a:ea typeface="Calibri"/>
                <a:cs typeface="Calibri"/>
              </a:rPr>
              <a:t> </a:t>
            </a:r>
            <a:endParaRPr lang="en-US" altLang="zh-CN">
              <a:latin typeface="Calibri"/>
              <a:ea typeface="Source Sans Pro"/>
              <a:cs typeface="Calibri"/>
            </a:endParaRPr>
          </a:p>
          <a:p>
            <a:pPr marL="1142365" lvl="2" indent="-227965"/>
            <a:r>
              <a:rPr lang="en-US">
                <a:latin typeface="Calibri"/>
                <a:ea typeface="Calibri"/>
                <a:cs typeface="Calibri"/>
              </a:rPr>
              <a:t>Due: </a:t>
            </a:r>
            <a:r>
              <a:rPr lang="en-US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before each lecture</a:t>
            </a:r>
            <a:r>
              <a:rPr lang="en-US">
                <a:latin typeface="Calibri"/>
                <a:ea typeface="Calibri"/>
                <a:cs typeface="Calibri"/>
              </a:rPr>
              <a:t>(start from the second lecture)</a:t>
            </a: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85322D-9062-10A7-9BB6-7984A12B0388}"/>
              </a:ext>
            </a:extLst>
          </p:cNvPr>
          <p:cNvSpPr txBox="1"/>
          <p:nvPr/>
        </p:nvSpPr>
        <p:spPr>
          <a:xfrm>
            <a:off x="1079588" y="600283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>
              <a:latin typeface="Calibri"/>
              <a:ea typeface="宋体"/>
              <a:cs typeface="Calibri"/>
            </a:endParaRPr>
          </a:p>
        </p:txBody>
      </p:sp>
      <p:pic>
        <p:nvPicPr>
          <p:cNvPr id="8" name="图片 7" descr="日程表&#10;&#10;AI 生成的内容可能不正确。">
            <a:extLst>
              <a:ext uri="{FF2B5EF4-FFF2-40B4-BE49-F238E27FC236}">
                <a16:creationId xmlns:a16="http://schemas.microsoft.com/office/drawing/2014/main" id="{F2845072-1801-25DE-4ED4-06D798DB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0964" y="904142"/>
            <a:ext cx="4759570" cy="1781908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1C16DC8-F825-6DA0-8219-B4561D7ADFB4}"/>
              </a:ext>
            </a:extLst>
          </p:cNvPr>
          <p:cNvCxnSpPr/>
          <p:nvPr/>
        </p:nvCxnSpPr>
        <p:spPr>
          <a:xfrm flipV="1">
            <a:off x="5136839" y="919639"/>
            <a:ext cx="2281560" cy="182951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AEF9194-1966-2A6D-08B8-4801AE00169B}"/>
              </a:ext>
            </a:extLst>
          </p:cNvPr>
          <p:cNvCxnSpPr>
            <a:cxnSpLocks/>
          </p:cNvCxnSpPr>
          <p:nvPr/>
        </p:nvCxnSpPr>
        <p:spPr>
          <a:xfrm flipV="1">
            <a:off x="5141723" y="2639021"/>
            <a:ext cx="2291330" cy="1394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9BED32-2EB0-70A2-EBC5-4067F1327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837605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solidFill>
                  <a:srgbClr val="FF0000"/>
                </a:solidFill>
                <a:latin typeface="Corbel"/>
                <a:cs typeface="Calibri"/>
              </a:rPr>
              <a:t>Form a team ASAP</a:t>
            </a:r>
            <a:endParaRPr kumimoji="1" lang="zh-CN" altLang="en-US">
              <a:solidFill>
                <a:srgbClr val="FF0000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766C3-7F1C-B444-8D43-E78798184EFA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16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67777"/>
            <a:ext cx="10972800" cy="5080000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Calibri"/>
            </a:endParaRPr>
          </a:p>
          <a:p>
            <a:pPr marL="342265" indent="-342265"/>
            <a:r>
              <a:rPr lang="en-US" altLang="zh-CN">
                <a:latin typeface="Calibri"/>
                <a:ea typeface="Source Sans Pro"/>
                <a:cs typeface="Calibri"/>
              </a:rPr>
              <a:t>Form a team ASAP</a:t>
            </a:r>
          </a:p>
          <a:p>
            <a:pPr marL="742315" lvl="1" indent="-285115"/>
            <a:r>
              <a:rPr lang="en-US" sz="2800">
                <a:latin typeface="Calibri"/>
                <a:ea typeface="Source Sans Pro"/>
                <a:cs typeface="Calibri"/>
              </a:rPr>
              <a:t>Use </a:t>
            </a:r>
            <a:r>
              <a:rPr lang="en-US" sz="2800">
                <a:solidFill>
                  <a:srgbClr val="0563C1"/>
                </a:solidFill>
                <a:latin typeface="Calibri"/>
                <a:ea typeface="Source Sans Pro"/>
                <a:cs typeface="Calibri"/>
                <a:hlinkClick r:id="rId2"/>
              </a:rPr>
              <a:t>Piazza</a:t>
            </a:r>
            <a:r>
              <a:rPr lang="en-US" sz="2800">
                <a:latin typeface="Calibri"/>
                <a:ea typeface="Source Sans Pro"/>
                <a:cs typeface="Calibri"/>
              </a:rPr>
              <a:t> to find potential group members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indent="-285115"/>
            <a:r>
              <a:rPr lang="en-US">
                <a:latin typeface="Calibri"/>
                <a:ea typeface="Source Sans Pro"/>
                <a:cs typeface="Calibri"/>
              </a:rPr>
              <a:t>Group size should be </a:t>
            </a:r>
            <a:r>
              <a:rPr lang="en-US" sz="2800">
                <a:solidFill>
                  <a:srgbClr val="FF542C"/>
                </a:solidFill>
                <a:latin typeface="Calibri"/>
                <a:ea typeface="Source Sans Pro"/>
                <a:cs typeface="Calibri"/>
              </a:rPr>
              <a:t>3 </a:t>
            </a:r>
            <a:endParaRPr lang="en-US">
              <a:latin typeface="Calibri"/>
              <a:ea typeface="Calibri"/>
            </a:endParaRPr>
          </a:p>
          <a:p>
            <a:pPr marL="1142365" lvl="1" indent="-285115"/>
            <a:r>
              <a:rPr lang="en-US" sz="2800">
                <a:latin typeface="Calibri"/>
                <a:ea typeface="Calibri"/>
                <a:cs typeface="Calibri"/>
              </a:rPr>
              <a:t>May allow a few smaller groups if/when students drop out</a:t>
            </a:r>
            <a:endParaRPr lang="en-US" sz="2800"/>
          </a:p>
          <a:p>
            <a:pPr marL="742315" lvl="1" indent="-285115"/>
            <a:r>
              <a:rPr lang="en-US" sz="2800">
                <a:latin typeface="Calibri"/>
                <a:ea typeface="Source Sans Pro"/>
                <a:cs typeface="Calibri"/>
              </a:rPr>
              <a:t>Submit at Google Form</a:t>
            </a:r>
          </a:p>
          <a:p>
            <a:pPr marL="1142365" lvl="2" indent="-227965"/>
            <a:r>
              <a:rPr lang="en-US" sz="2800">
                <a:latin typeface="Calibri"/>
                <a:ea typeface="Calibri"/>
                <a:cs typeface="Calibri"/>
              </a:rPr>
              <a:t>By </a:t>
            </a:r>
            <a:r>
              <a:rPr lang="en-US" sz="2800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Jan 30</a:t>
            </a:r>
            <a:r>
              <a:rPr lang="en-US" sz="2800">
                <a:latin typeface="Calibri"/>
                <a:ea typeface="Calibri"/>
                <a:cs typeface="Calibri"/>
              </a:rPr>
              <a:t> the latest, but </a:t>
            </a:r>
            <a:r>
              <a:rPr lang="en-US" sz="2800" b="1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right now</a:t>
            </a:r>
            <a:r>
              <a:rPr lang="en-US" sz="2800">
                <a:latin typeface="Calibri"/>
                <a:ea typeface="Calibri"/>
                <a:cs typeface="Calibri"/>
              </a:rPr>
              <a:t> is better</a:t>
            </a:r>
            <a:endParaRPr lang="en-US" sz="2800">
              <a:latin typeface="Calibri"/>
              <a:ea typeface="Source Sans Pro"/>
              <a:cs typeface="Calibri"/>
            </a:endParaRPr>
          </a:p>
          <a:p>
            <a:pPr marL="1142365" lvl="2" indent="-227965"/>
            <a:r>
              <a:rPr lang="en-US" sz="2800">
                <a:latin typeface="Calibri"/>
                <a:ea typeface="Calibri"/>
                <a:cs typeface="Calibri"/>
                <a:hlinkClick r:id="rId3"/>
              </a:rPr>
              <a:t>https://docs.google.com/forms/d/e/1FAIpQLSdDTtBOoZyMoQtq8EN0Zef_viHxujb4M3ImwkTtbZC48hOU3w/viewform?usp=header</a:t>
            </a:r>
            <a:r>
              <a:rPr lang="en-US" sz="2800">
                <a:latin typeface="Calibri"/>
                <a:ea typeface="Calibri"/>
                <a:cs typeface="Calibri"/>
              </a:rPr>
              <a:t> </a:t>
            </a:r>
            <a:endParaRPr lang="en-US" altLang="zh-CN" sz="2800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55785" y="5984630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1864DE9-D7E6-86BF-7034-5984187D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435704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In-class activity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5E50-3055-2A47-9239-C6557C60FA87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17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67777"/>
            <a:ext cx="10972800" cy="5080000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342265" indent="-342265"/>
            <a:r>
              <a:rPr kumimoji="1" lang="en-US" altLang="zh-CN">
                <a:latin typeface="Calibri"/>
                <a:ea typeface="Source Sans Pro"/>
                <a:cs typeface="Calibri"/>
              </a:rPr>
              <a:t>In-class presentation/discussion</a:t>
            </a:r>
            <a:endParaRPr lang="zh-CN" altLang="en-US"/>
          </a:p>
          <a:p>
            <a:pPr marL="742315" lvl="1" indent="-285115"/>
            <a:r>
              <a:rPr kumimoji="1" lang="en-US" sz="2800">
                <a:latin typeface="Calibri"/>
                <a:ea typeface="Calibri"/>
                <a:cs typeface="Calibri"/>
              </a:rPr>
              <a:t>Takes 25% of the final grade</a:t>
            </a:r>
            <a:endParaRPr lang="en-US" altLang="zh-CN" sz="2800">
              <a:ea typeface="Source Sans Pro"/>
            </a:endParaRPr>
          </a:p>
          <a:p>
            <a:pPr marL="1142365" lvl="2" indent="-227965"/>
            <a:r>
              <a:rPr kumimoji="1" lang="en-US" altLang="zh-CN" sz="2800">
                <a:latin typeface="Calibri"/>
                <a:ea typeface="Source Sans Pro"/>
                <a:cs typeface="Calibri"/>
              </a:rPr>
              <a:t>15% - 1 presentation as "</a:t>
            </a:r>
            <a:r>
              <a:rPr kumimoji="1" lang="en-US" sz="2800">
                <a:latin typeface="Calibri"/>
                <a:ea typeface="Calibri"/>
                <a:cs typeface="Calibri"/>
              </a:rPr>
              <a:t>pilot presenters"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1142365" lvl="2" indent="-227965"/>
            <a:r>
              <a:rPr lang="en-US" altLang="zh-CN" sz="2800">
                <a:latin typeface="Calibri"/>
                <a:ea typeface="Source Sans Pro"/>
                <a:cs typeface="Calibri"/>
              </a:rPr>
              <a:t>10% - 1 paper summary as "</a:t>
            </a:r>
            <a:r>
              <a:rPr lang="en-US" sz="2800">
                <a:latin typeface="Calibri"/>
                <a:ea typeface="Calibri"/>
                <a:cs typeface="Calibri"/>
              </a:rPr>
              <a:t> co-pilot </a:t>
            </a:r>
            <a:r>
              <a:rPr lang="en-US" altLang="zh-CN" sz="2800">
                <a:latin typeface="Calibri"/>
                <a:ea typeface="Source Sans Pro"/>
                <a:cs typeface="Calibri"/>
              </a:rPr>
              <a:t>reviewers" </a:t>
            </a:r>
          </a:p>
          <a:p>
            <a:pPr marL="742315" lvl="1" indent="-285115"/>
            <a:r>
              <a:rPr lang="en-US" altLang="zh-CN" sz="2800">
                <a:latin typeface="Calibri"/>
                <a:ea typeface="Source Sans Pro"/>
                <a:cs typeface="Calibri"/>
              </a:rPr>
              <a:t>Each group would be assigned each role once</a:t>
            </a:r>
          </a:p>
          <a:p>
            <a:pPr marL="1142365" lvl="2" indent="-227965"/>
            <a:r>
              <a:rPr lang="en-US" sz="2800">
                <a:latin typeface="Calibri"/>
                <a:ea typeface="Calibri"/>
                <a:cs typeface="Calibri"/>
              </a:rPr>
              <a:t>Pilot </a:t>
            </a:r>
            <a:r>
              <a:rPr lang="en-US" altLang="zh-CN" sz="2800">
                <a:latin typeface="Calibri"/>
                <a:ea typeface="Source Sans Pro"/>
                <a:cs typeface="Calibri"/>
              </a:rPr>
              <a:t>Presenter</a:t>
            </a:r>
          </a:p>
          <a:p>
            <a:pPr marL="1142365" lvl="2" indent="-227965"/>
            <a:r>
              <a:rPr lang="en-US" sz="2800">
                <a:latin typeface="Calibri"/>
                <a:ea typeface="Calibri"/>
                <a:cs typeface="Calibri"/>
              </a:rPr>
              <a:t>Co-pilot Reviewers</a:t>
            </a:r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Rest of class-audience</a:t>
            </a:r>
          </a:p>
          <a:p>
            <a:pPr marL="914400" lvl="2" indent="0"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973016" y="6059231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C62CCFE-375E-B60C-B938-E8707BBF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600951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In-class activity- Paper presentation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8D41-04B1-9C41-8033-EDD9654652A9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18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4869961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342265" indent="-342265"/>
            <a:r>
              <a:rPr lang="en-US">
                <a:latin typeface="Calibri"/>
                <a:ea typeface="Source Sans Pro"/>
                <a:cs typeface="Calibri"/>
              </a:rPr>
              <a:t>Presenter Group : Lead the discussion</a:t>
            </a:r>
            <a:r>
              <a:rPr lang="en-US">
                <a:latin typeface="Calibri"/>
                <a:ea typeface="Calibri"/>
                <a:cs typeface="Calibri"/>
              </a:rPr>
              <a:t> (</a:t>
            </a:r>
            <a:r>
              <a:rPr lang="en-US">
                <a:solidFill>
                  <a:srgbClr val="0563C1"/>
                </a:solidFill>
                <a:latin typeface="Calibri"/>
                <a:ea typeface="Source Sans Pro"/>
                <a:cs typeface="Calibri"/>
                <a:hlinkClick r:id="rId2"/>
              </a:rPr>
              <a:t>details</a:t>
            </a:r>
            <a:r>
              <a:rPr lang="en-US">
                <a:latin typeface="Calibri"/>
                <a:ea typeface="Calibri"/>
                <a:cs typeface="Calibri"/>
              </a:rPr>
              <a:t>)</a:t>
            </a:r>
            <a:endParaRPr lang="en-US">
              <a:latin typeface="Calibri"/>
              <a:ea typeface="Source Sans Pro"/>
              <a:cs typeface="Calibri"/>
            </a:endParaRP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Aim for 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30-40 min</a:t>
            </a:r>
            <a:r>
              <a:rPr lang="en-US" sz="2800">
                <a:latin typeface="Calibri"/>
                <a:ea typeface="Calibri"/>
                <a:cs typeface="Calibri"/>
              </a:rPr>
              <a:t> presentation w/o interruption, but there will be </a:t>
            </a:r>
            <a:r>
              <a:rPr lang="en-US" sz="2800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intermittent discussions</a:t>
            </a:r>
            <a:endParaRPr lang="en-US" sz="2800">
              <a:latin typeface="Calibri"/>
              <a:ea typeface="Calibri"/>
              <a:cs typeface="Calibri"/>
            </a:endParaRP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Go through the required papers in details, along with its strengths and weaknesses</a:t>
            </a:r>
            <a:endParaRPr lang="en-US" sz="2800">
              <a:latin typeface="Gill Sans"/>
              <a:ea typeface="Source Sans Pro"/>
              <a:cs typeface="Calibri"/>
            </a:endParaRPr>
          </a:p>
          <a:p>
            <a:pPr marL="342265" indent="-285115">
              <a:buFont typeface="Wingdings" charset="2"/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 sz="2600">
              <a:latin typeface="Calibri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 sz="2600">
              <a:latin typeface="Calibri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 sz="2800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46D6F12-AEF3-4E9C-3D54-107631A66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539034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In-class activity- Panel discussion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9236C-1B2D-0142-84DB-B49B66BD4A79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19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 sz="3200">
              <a:ea typeface="Source Sans Pro"/>
            </a:endParaRPr>
          </a:p>
          <a:p>
            <a:pPr marL="342265" indent="-285115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"Reviewers" Group</a:t>
            </a: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Host a panel after the presentation together with Pilots</a:t>
            </a: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Reviewers challenge the presented paper, shared constructive feedback</a:t>
            </a:r>
          </a:p>
          <a:p>
            <a:pPr marL="1141730" lvl="2" indent="-285115"/>
            <a:r>
              <a:rPr lang="en-US" sz="2800">
                <a:latin typeface="Calibri"/>
                <a:ea typeface="Calibri"/>
                <a:cs typeface="Calibri"/>
              </a:rPr>
              <a:t>Pilots and audience will debate with reviewers</a:t>
            </a: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Reviewers share summary of all the discussions within 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2 days </a:t>
            </a:r>
            <a:r>
              <a:rPr lang="en-US" sz="2800">
                <a:latin typeface="Calibri"/>
                <a:ea typeface="Calibri"/>
                <a:cs typeface="Calibri"/>
              </a:rPr>
              <a:t>after class presentation</a:t>
            </a:r>
          </a:p>
          <a:p>
            <a:pPr marL="57150" indent="0">
              <a:buNone/>
            </a:pPr>
            <a:endParaRPr lang="en-US">
              <a:latin typeface="Calibri"/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32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32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32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 sz="2800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 sz="2800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061876D-C443-8706-26AB-D1B891E35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5212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16BF-8C5F-B44B-E405-78576C0DD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Welcome to LLM Agents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D66C82-69F1-E660-0484-EE15F5EB7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6BAB-1054-7D43-9DA4-131947DA68B8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54167-F044-EC75-A7BB-060EEC9D4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E7BBA-75BB-8B7E-78D7-F51D5B7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</a:t>
            </a:fld>
            <a:endParaRPr lang="en-CN"/>
          </a:p>
        </p:txBody>
      </p:sp>
      <p:pic>
        <p:nvPicPr>
          <p:cNvPr id="8" name="Content Placeholder 7" descr="A diagram of a brain with many icons&#10;&#10;Description automatically generated">
            <a:extLst>
              <a:ext uri="{FF2B5EF4-FFF2-40B4-BE49-F238E27FC236}">
                <a16:creationId xmlns:a16="http://schemas.microsoft.com/office/drawing/2014/main" id="{37FDB270-11CB-1A84-F960-4FCB48F55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91149"/>
            <a:ext cx="5080000" cy="5080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859FF5-7E2D-B677-1436-C29BBB9471E3}"/>
              </a:ext>
            </a:extLst>
          </p:cNvPr>
          <p:cNvSpPr txBox="1"/>
          <p:nvPr/>
        </p:nvSpPr>
        <p:spPr>
          <a:xfrm>
            <a:off x="1197428" y="6271149"/>
            <a:ext cx="43325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Draw an inspiring overview figure for a course that I'm teaching: Topics in LLM Agents</a:t>
            </a:r>
          </a:p>
          <a:p>
            <a:pPr algn="l"/>
            <a:endParaRPr lang="en-US" sz="16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F3A148B-7CF7-3AC6-C3C2-0CF99C157E76}"/>
              </a:ext>
            </a:extLst>
          </p:cNvPr>
          <p:cNvSpPr txBox="1">
            <a:spLocks/>
          </p:cNvSpPr>
          <p:nvPr/>
        </p:nvSpPr>
        <p:spPr>
          <a:xfrm>
            <a:off x="5921828" y="1191149"/>
            <a:ext cx="6002317" cy="5080000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892" indent="-342892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pitchFamily="2" charset="2"/>
              <a:buChar char="§"/>
              <a:defRPr lang="en-US" sz="28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1pPr>
            <a:lvl2pPr marL="742931" indent="-285743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charset="2"/>
              <a:buChar char="§"/>
              <a:defRPr lang="en-US" sz="26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2pPr>
            <a:lvl3pPr marL="1142972" indent="-228594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charset="2"/>
              <a:buChar char="§"/>
              <a:defRPr lang="en-US" sz="24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3pPr>
            <a:lvl4pPr marL="1600160" indent="-228594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pitchFamily="2" charset="2"/>
              <a:buChar char="§"/>
              <a:defRPr lang="en-US" sz="20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4pPr>
            <a:lvl5pPr marL="2057348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18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An exciting new field</a:t>
            </a:r>
          </a:p>
          <a:p>
            <a:pPr lvl="1"/>
            <a:r>
              <a:rPr lang="en-US"/>
              <a:t>Change fast, less formal</a:t>
            </a:r>
          </a:p>
          <a:p>
            <a:r>
              <a:rPr lang="en-US"/>
              <a:t>Seminar</a:t>
            </a:r>
          </a:p>
          <a:p>
            <a:pPr lvl="1"/>
            <a:r>
              <a:rPr lang="en-US"/>
              <a:t>Discussion and presentation heavy</a:t>
            </a:r>
          </a:p>
          <a:p>
            <a:r>
              <a:rPr lang="en-US"/>
              <a:t>Grading</a:t>
            </a:r>
          </a:p>
          <a:p>
            <a:pPr lvl="1"/>
            <a:r>
              <a:rPr lang="en-US"/>
              <a:t>In class + Project (survey)</a:t>
            </a:r>
          </a:p>
          <a:p>
            <a:r>
              <a:rPr lang="en-US"/>
              <a:t>Goal</a:t>
            </a:r>
          </a:p>
          <a:p>
            <a:pPr lvl="1"/>
            <a:r>
              <a:rPr lang="en-US"/>
              <a:t>Equip you with excitement, knowledge, and insight</a:t>
            </a:r>
          </a:p>
          <a:p>
            <a:pPr algn="ctr"/>
            <a:r>
              <a:rPr lang="en-US" sz="2800" b="1"/>
              <a:t>🌟Question: </a:t>
            </a:r>
            <a:r>
              <a:rPr lang="en-US" sz="2800"/>
              <a:t>Why taking this course?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40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Paper Summaries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BD876-4E12-7A4A-B1AB-38A96880CE9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20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71" y="547787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514350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1 summaries per-group, covering </a:t>
            </a:r>
            <a:r>
              <a:rPr lang="en-US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required</a:t>
            </a:r>
            <a:r>
              <a:rPr lang="en-US">
                <a:latin typeface="Calibri"/>
                <a:ea typeface="Calibri"/>
                <a:cs typeface="Calibri"/>
              </a:rPr>
              <a:t> and </a:t>
            </a:r>
            <a:r>
              <a:rPr lang="en-US">
                <a:solidFill>
                  <a:srgbClr val="FF5429"/>
                </a:solidFill>
                <a:latin typeface="Calibri"/>
                <a:ea typeface="Calibri"/>
                <a:cs typeface="Calibri"/>
              </a:rPr>
              <a:t>companion</a:t>
            </a:r>
            <a:r>
              <a:rPr lang="en-US">
                <a:latin typeface="Calibri"/>
                <a:ea typeface="Calibri"/>
                <a:cs typeface="Calibri"/>
              </a:rPr>
              <a:t> papers</a:t>
            </a:r>
          </a:p>
          <a:p>
            <a:pPr marL="514350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Each summary must follow the template and address the following</a:t>
            </a:r>
          </a:p>
          <a:p>
            <a:pPr marL="742315" indent="-285115"/>
            <a:r>
              <a:rPr lang="en-US" sz="2400">
                <a:latin typeface="Calibri"/>
                <a:ea typeface="Calibri"/>
                <a:cs typeface="Calibri"/>
              </a:rPr>
              <a:t>What is the problem and why is it important? </a:t>
            </a:r>
          </a:p>
          <a:p>
            <a:pPr marL="742315" lvl="1" indent="-285115"/>
            <a:r>
              <a:rPr lang="en-US" sz="2400">
                <a:latin typeface="Calibri"/>
                <a:ea typeface="Calibri"/>
                <a:cs typeface="Calibri"/>
              </a:rPr>
              <a:t>What is the hypothesis of the work? </a:t>
            </a:r>
            <a:endParaRPr lang="en-US" sz="2400">
              <a:latin typeface="Calibri"/>
              <a:cs typeface="Calibri"/>
            </a:endParaRPr>
          </a:p>
          <a:p>
            <a:pPr marL="742315" lvl="1" indent="-285115"/>
            <a:r>
              <a:rPr lang="en-US" sz="2400">
                <a:latin typeface="Calibri"/>
                <a:ea typeface="Calibri"/>
                <a:cs typeface="Calibri"/>
              </a:rPr>
              <a:t>What is the proposed solution, and what key insight guides their solution? </a:t>
            </a:r>
            <a:endParaRPr lang="en-US" sz="2400">
              <a:latin typeface="Calibri"/>
              <a:cs typeface="Calibri"/>
            </a:endParaRPr>
          </a:p>
          <a:p>
            <a:pPr marL="742315" lvl="1" indent="-285115"/>
            <a:r>
              <a:rPr lang="en-US" sz="2400">
                <a:latin typeface="Calibri"/>
                <a:ea typeface="Calibri"/>
                <a:cs typeface="Calibri"/>
              </a:rPr>
              <a:t>What is one (or more) drawback/limitation, and how will you improve it?</a:t>
            </a:r>
            <a:endParaRPr lang="en-US" sz="2400">
              <a:latin typeface="Calibri"/>
              <a:cs typeface="Calibri"/>
            </a:endParaRPr>
          </a:p>
          <a:p>
            <a:pPr marL="514350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Summary should include the gist of </a:t>
            </a:r>
            <a:r>
              <a:rPr lang="en-US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class discussion</a:t>
            </a:r>
            <a:endParaRPr lang="en-US">
              <a:latin typeface="Calibri"/>
              <a:ea typeface="Calibri"/>
              <a:cs typeface="Calibri"/>
            </a:endParaRPr>
          </a:p>
          <a:p>
            <a:pPr marL="514350" indent="-457200"/>
            <a:r>
              <a:rPr lang="en-US">
                <a:solidFill>
                  <a:srgbClr val="FF542C"/>
                </a:solidFill>
                <a:latin typeface="Calibri"/>
                <a:ea typeface="Calibri"/>
                <a:cs typeface="Calibri"/>
                <a:hlinkClick r:id="rId2"/>
              </a:rPr>
              <a:t>Template here</a:t>
            </a:r>
          </a:p>
          <a:p>
            <a:pPr marL="742315" lvl="1" indent="-285115"/>
            <a:endParaRPr lang="en-US" sz="2600">
              <a:ea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 sz="2600">
              <a:ea typeface="Calibri"/>
            </a:endParaRPr>
          </a:p>
          <a:p>
            <a:pPr marL="742315" lvl="1" indent="-285115"/>
            <a:endParaRPr lang="en-US" sz="2600">
              <a:ea typeface="Calibri"/>
            </a:endParaRPr>
          </a:p>
          <a:p>
            <a:pPr marL="742315" lvl="1" indent="-285115"/>
            <a:endParaRPr lang="en-US">
              <a:ea typeface="Calibri"/>
            </a:endParaRPr>
          </a:p>
          <a:p>
            <a:pPr marL="742315" lvl="1" indent="-285115"/>
            <a:endParaRPr lang="en-US">
              <a:ea typeface="Calibri"/>
            </a:endParaRPr>
          </a:p>
          <a:p>
            <a:pPr marL="342265" indent="-342265"/>
            <a:endParaRPr lang="en-US">
              <a:ea typeface="Calibri"/>
            </a:endParaRPr>
          </a:p>
          <a:p>
            <a:pPr marL="742315" lvl="1" indent="-285115"/>
            <a:endParaRPr lang="en-US">
              <a:ea typeface="Source Sans Pro"/>
            </a:endParaRPr>
          </a:p>
          <a:p>
            <a:pPr marL="742315" lvl="1" indent="-285115"/>
            <a:endParaRPr lang="en-US" sz="2800">
              <a:ea typeface="Source Sans Pro"/>
            </a:endParaRPr>
          </a:p>
          <a:p>
            <a:pPr marL="742315" lvl="1" indent="-285115"/>
            <a:endParaRPr lang="en-US" sz="2800">
              <a:ea typeface="Source Sans Pro"/>
            </a:endParaRPr>
          </a:p>
          <a:p>
            <a:pPr marL="742315" lvl="1" indent="-285115"/>
            <a:endParaRPr lang="en-US" sz="2800">
              <a:ea typeface="Source Sans Pro"/>
            </a:endParaRPr>
          </a:p>
          <a:p>
            <a:pPr marL="742315" lvl="1" indent="-285115"/>
            <a:endParaRPr lang="en-US" altLang="zh-CN">
              <a:ea typeface="Source Sans Pro"/>
            </a:endParaRPr>
          </a:p>
          <a:p>
            <a:pPr marL="742315" lvl="1" indent="-285115"/>
            <a:endParaRPr lang="en-US" altLang="zh-CN">
              <a:ea typeface="Source Sans Pr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425E521-6D2B-B9AD-358F-6AE6F226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541709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ED69C2-0E8F-9F3F-E5ED-AFF6D6373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54"/>
            <a:ext cx="12192000" cy="1143000"/>
          </a:xfrm>
        </p:spPr>
        <p:txBody>
          <a:bodyPr/>
          <a:lstStyle/>
          <a:p>
            <a:r>
              <a:rPr lang="zh-CN" altLang="en-US">
                <a:latin typeface="Corbel"/>
                <a:cs typeface="Calibri"/>
              </a:rPr>
              <a:t>Summary of  Your Role</a:t>
            </a:r>
            <a:endParaRPr lang="zh-CN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89D9A4-17F8-6569-4095-850F5BF70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A1AF6-84C6-1B49-AB0B-F42CF85B6311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73CEF5-D01D-6DA8-FD02-CEDA68A8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21</a:t>
            </a:fld>
            <a:endParaRPr lang="en-CN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6C4BE12-606F-8D7B-D8B0-3D5FBE6F432C}"/>
              </a:ext>
            </a:extLst>
          </p:cNvPr>
          <p:cNvSpPr/>
          <p:nvPr/>
        </p:nvSpPr>
        <p:spPr>
          <a:xfrm>
            <a:off x="997794" y="1415206"/>
            <a:ext cx="4103076" cy="221805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BFAFD0AB-8E31-1607-9D0C-74698A20ABA8}"/>
              </a:ext>
            </a:extLst>
          </p:cNvPr>
          <p:cNvSpPr/>
          <p:nvPr/>
        </p:nvSpPr>
        <p:spPr>
          <a:xfrm>
            <a:off x="6888639" y="1415205"/>
            <a:ext cx="4103076" cy="221805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A7253ED-B05E-DBEE-85B4-3AD340FB8D06}"/>
              </a:ext>
            </a:extLst>
          </p:cNvPr>
          <p:cNvSpPr/>
          <p:nvPr/>
        </p:nvSpPr>
        <p:spPr>
          <a:xfrm>
            <a:off x="4296003" y="4327766"/>
            <a:ext cx="4103076" cy="221805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6C057BE-F2CC-7218-F8CB-DBFAC5189BB4}"/>
              </a:ext>
            </a:extLst>
          </p:cNvPr>
          <p:cNvSpPr txBox="1"/>
          <p:nvPr/>
        </p:nvSpPr>
        <p:spPr>
          <a:xfrm>
            <a:off x="1845939" y="1513342"/>
            <a:ext cx="193642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000" b="1">
                <a:latin typeface="Calibri"/>
                <a:ea typeface="Helvetica Neue Light" charset="0"/>
                <a:cs typeface="Calibri"/>
              </a:rPr>
              <a:t>Presenter Group</a:t>
            </a:r>
            <a:endParaRPr lang="zh-CN" altLang="en-US" sz="2000" b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D6C582A-C8B9-1B43-C043-BC84B4385941}"/>
              </a:ext>
            </a:extLst>
          </p:cNvPr>
          <p:cNvSpPr txBox="1"/>
          <p:nvPr/>
        </p:nvSpPr>
        <p:spPr>
          <a:xfrm>
            <a:off x="7971246" y="1513341"/>
            <a:ext cx="189962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000" b="1">
                <a:latin typeface="Calibri"/>
                <a:ea typeface="Helvetica Neue Light" charset="0"/>
                <a:cs typeface="Calibri"/>
              </a:rPr>
              <a:t>Reviewer </a:t>
            </a:r>
            <a:r>
              <a:rPr lang="zh-CN" altLang="en-US" sz="2000" b="1">
                <a:latin typeface="Calibri"/>
                <a:ea typeface="Helvetica Neue Light" charset="0"/>
                <a:cs typeface="Calibri"/>
              </a:rPr>
              <a:t>Group</a:t>
            </a:r>
            <a:endParaRPr lang="zh-CN" altLang="en-US" sz="2000" b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04D00A4-3ADF-E2E0-FF4C-200EA3EAB8DA}"/>
              </a:ext>
            </a:extLst>
          </p:cNvPr>
          <p:cNvSpPr txBox="1"/>
          <p:nvPr/>
        </p:nvSpPr>
        <p:spPr>
          <a:xfrm>
            <a:off x="5236953" y="4484515"/>
            <a:ext cx="232845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000" b="1">
                <a:latin typeface="Calibri"/>
                <a:ea typeface="Helvetica Neue Light" charset="0"/>
                <a:cs typeface="Calibri"/>
              </a:rPr>
              <a:t>Everyone(Audience)</a:t>
            </a:r>
            <a:endParaRPr lang="zh-CN" altLang="en-US" sz="2000" b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EB74B82-A7BE-8DC5-B3D5-EFDA2617C718}"/>
              </a:ext>
            </a:extLst>
          </p:cNvPr>
          <p:cNvSpPr txBox="1"/>
          <p:nvPr/>
        </p:nvSpPr>
        <p:spPr>
          <a:xfrm>
            <a:off x="1197618" y="2109709"/>
            <a:ext cx="4112095" cy="21544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rbel"/>
                <a:ea typeface="Helvetica Neue Light" charset="0"/>
                <a:cs typeface="Times New Roman"/>
              </a:rPr>
              <a:t>1.</a:t>
            </a:r>
            <a:r>
              <a:rPr lang="zh-CN">
                <a:latin typeface="Corbel"/>
                <a:ea typeface="Helvetica Neue Light" charset="0"/>
                <a:cs typeface="Times New Roman"/>
              </a:rPr>
              <a:t>Share slides </a:t>
            </a:r>
            <a:r>
              <a:rPr lang="zh-CN">
                <a:solidFill>
                  <a:srgbClr val="FF5F05"/>
                </a:solidFill>
                <a:latin typeface="Corbel"/>
                <a:ea typeface="Helvetica Neue Light" charset="0"/>
                <a:cs typeface="Times New Roman"/>
              </a:rPr>
              <a:t>24 hrs</a:t>
            </a:r>
            <a:r>
              <a:rPr lang="zh-CN">
                <a:latin typeface="Corbel"/>
                <a:ea typeface="Helvetica Neue Light" charset="0"/>
                <a:cs typeface="Times New Roman"/>
              </a:rPr>
              <a:t> </a:t>
            </a:r>
            <a:r>
              <a:rPr lang="zh-CN">
                <a:solidFill>
                  <a:srgbClr val="FF5F05"/>
                </a:solidFill>
                <a:latin typeface="Corbel"/>
                <a:ea typeface="Helvetica Neue Light" charset="0"/>
                <a:cs typeface="Times New Roman"/>
              </a:rPr>
              <a:t>before</a:t>
            </a:r>
            <a:r>
              <a:rPr lang="zh-CN">
                <a:latin typeface="Corbel"/>
                <a:ea typeface="Helvetica Neue Light" charset="0"/>
                <a:cs typeface="Times New Roman"/>
              </a:rPr>
              <a:t> class</a:t>
            </a:r>
            <a:endParaRPr lang="zh-CN" altLang="en-US">
              <a:latin typeface="Corbel"/>
              <a:ea typeface="Helvetica Neue Light" charset="0"/>
              <a:cs typeface="Times New Roman"/>
            </a:endParaRPr>
          </a:p>
          <a:p>
            <a:r>
              <a:rPr lang="zh-CN" altLang="en-US">
                <a:latin typeface="Corbel"/>
                <a:ea typeface="Helvetica Neue Light" charset="0"/>
                <a:cs typeface="Calibri"/>
              </a:rPr>
              <a:t>2.</a:t>
            </a:r>
            <a:r>
              <a:rPr lang="zh-CN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Maximum </a:t>
            </a:r>
            <a:r>
              <a:rPr lang="en-US" altLang="zh-CN">
                <a:solidFill>
                  <a:srgbClr val="FF542C"/>
                </a:solidFill>
                <a:latin typeface="Corbel"/>
                <a:ea typeface="Helvetica Neue Light" charset="0"/>
                <a:cs typeface="Calibri"/>
              </a:rPr>
              <a:t>40</a:t>
            </a:r>
            <a:r>
              <a:rPr lang="zh-CN">
                <a:solidFill>
                  <a:srgbClr val="FF542C"/>
                </a:solidFill>
                <a:latin typeface="Corbel"/>
                <a:ea typeface="Helvetica Neue Light" charset="0"/>
                <a:cs typeface="Calibri"/>
              </a:rPr>
              <a:t>-minute</a:t>
            </a:r>
            <a:r>
              <a:rPr lang="zh-CN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 presentation</a:t>
            </a:r>
            <a:endParaRPr lang="zh-CN" altLang="en-US">
              <a:latin typeface="Corbel"/>
              <a:ea typeface="Helvetica Neue Light" charset="0"/>
              <a:cs typeface="Calibri" panose="020F0502020204030204" pitchFamily="34" charset="0"/>
            </a:endParaRPr>
          </a:p>
          <a:p>
            <a:r>
              <a:rPr lang="en-US" altLang="zh-CN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3.</a:t>
            </a:r>
            <a:r>
              <a:rPr lang="en-US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Respond to questions on Piazza</a:t>
            </a:r>
            <a:endParaRPr lang="zh-CN" altLang="en-US">
              <a:solidFill>
                <a:srgbClr val="1F2328"/>
              </a:solidFill>
              <a:latin typeface="Corbel"/>
              <a:ea typeface="Helvetica Neue Light" charset="0"/>
              <a:cs typeface="Calibri"/>
            </a:endParaRPr>
          </a:p>
          <a:p>
            <a:r>
              <a:rPr lang="en-US" altLang="zh-CN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4.</a:t>
            </a:r>
            <a:r>
              <a:rPr lang="en-US">
                <a:solidFill>
                  <a:srgbClr val="1F2328"/>
                </a:solidFill>
                <a:latin typeface="Corbel"/>
                <a:ea typeface="Helvetica Neue Light" charset="0"/>
                <a:cs typeface="Calibri"/>
              </a:rPr>
              <a:t>Share your final slides after class</a:t>
            </a:r>
            <a:endParaRPr lang="en-US" altLang="zh-CN">
              <a:solidFill>
                <a:srgbClr val="1F2328"/>
              </a:solidFill>
              <a:latin typeface="Corbel"/>
              <a:ea typeface="Helvetica Neue Light" charset="0"/>
              <a:cs typeface="Calibri"/>
            </a:endParaRPr>
          </a:p>
          <a:p>
            <a:endParaRPr lang="en-US" altLang="zh-CN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altLang="en-US" sz="20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B6D3BFF-F2D9-2811-48C5-34DCA87710DA}"/>
              </a:ext>
            </a:extLst>
          </p:cNvPr>
          <p:cNvSpPr txBox="1"/>
          <p:nvPr/>
        </p:nvSpPr>
        <p:spPr>
          <a:xfrm>
            <a:off x="6961907" y="2109708"/>
            <a:ext cx="4112095" cy="21544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latin typeface="Corbel"/>
                <a:ea typeface="Helvetica Neue Light" charset="0"/>
                <a:cs typeface="Times New Roman"/>
              </a:rPr>
              <a:t>Challenge the research paper</a:t>
            </a:r>
          </a:p>
          <a:p>
            <a:pPr marL="342900" indent="-342900">
              <a:buAutoNum type="arabicPeriod"/>
            </a:pPr>
            <a:r>
              <a:rPr lang="en-US">
                <a:latin typeface="Corbel"/>
                <a:ea typeface="Helvetica Neue Light" charset="0"/>
                <a:cs typeface="Times New Roman"/>
              </a:rPr>
              <a:t>Host panel discussions</a:t>
            </a:r>
          </a:p>
          <a:p>
            <a:r>
              <a:rPr lang="en-US" altLang="zh-CN">
                <a:latin typeface="Corbel"/>
                <a:ea typeface="Helvetica Neue Light" charset="0"/>
                <a:cs typeface="Times New Roman"/>
              </a:rPr>
              <a:t>3.  Share summary </a:t>
            </a:r>
            <a:r>
              <a:rPr lang="en-US" altLang="zh-CN">
                <a:solidFill>
                  <a:srgbClr val="FF5F05"/>
                </a:solidFill>
                <a:latin typeface="Corbel"/>
                <a:ea typeface="Helvetica Neue Light" charset="0"/>
                <a:cs typeface="Times New Roman"/>
              </a:rPr>
              <a:t>within 2 days after</a:t>
            </a:r>
            <a:r>
              <a:rPr lang="en-US" altLang="zh-CN">
                <a:latin typeface="Corbel"/>
                <a:ea typeface="Helvetica Neue Light" charset="0"/>
                <a:cs typeface="Times New Roman"/>
              </a:rPr>
              <a:t> </a:t>
            </a:r>
            <a:endParaRPr lang="zh-CN" altLang="en-US">
              <a:latin typeface="Corbel"/>
              <a:ea typeface="Helvetica Neue Light" charset="0"/>
              <a:cs typeface="Times New Roman"/>
            </a:endParaRPr>
          </a:p>
          <a:p>
            <a:r>
              <a:rPr lang="en-US" altLang="zh-CN">
                <a:latin typeface="Corbel"/>
                <a:ea typeface="Helvetica Neue Light" charset="0"/>
                <a:cs typeface="Times New Roman"/>
              </a:rPr>
              <a:t>class presentation</a:t>
            </a:r>
            <a:endParaRPr lang="en-US" altLang="zh-CN" sz="2000">
              <a:latin typeface="Corbel"/>
              <a:ea typeface="Helvetica Neue Light" charset="0"/>
              <a:cs typeface="Times New Roman"/>
            </a:endParaRPr>
          </a:p>
          <a:p>
            <a:endParaRPr lang="en-US" altLang="zh-CN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altLang="en-US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altLang="en-US" sz="2000">
              <a:solidFill>
                <a:srgbClr val="000000"/>
              </a:solidFill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2A3A1D5-14EB-1504-D88D-EEC112B17D30}"/>
              </a:ext>
            </a:extLst>
          </p:cNvPr>
          <p:cNvSpPr txBox="1"/>
          <p:nvPr/>
        </p:nvSpPr>
        <p:spPr>
          <a:xfrm>
            <a:off x="4369269" y="4885498"/>
            <a:ext cx="433678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rbel"/>
              </a:rPr>
              <a:t>1.Read </a:t>
            </a:r>
            <a:r>
              <a:rPr lang="en-US">
                <a:solidFill>
                  <a:srgbClr val="FF5F05"/>
                </a:solidFill>
                <a:latin typeface="Corbel"/>
              </a:rPr>
              <a:t>required</a:t>
            </a:r>
            <a:r>
              <a:rPr lang="en-US">
                <a:latin typeface="Corbel"/>
              </a:rPr>
              <a:t> papers</a:t>
            </a:r>
            <a:endParaRPr lang="zh-CN">
              <a:latin typeface="Corbel"/>
            </a:endParaRPr>
          </a:p>
          <a:p>
            <a:endParaRPr lang="en-US">
              <a:latin typeface="Corbel"/>
              <a:ea typeface="Helvetica Neue Light" charset="0"/>
              <a:cs typeface="Times New Roman"/>
            </a:endParaRPr>
          </a:p>
          <a:p>
            <a:r>
              <a:rPr lang="en-US" altLang="zh-CN">
                <a:latin typeface="Corbel"/>
                <a:ea typeface="Helvetica Neue Light" charset="0"/>
                <a:cs typeface="Times New Roman"/>
              </a:rPr>
              <a:t>2.</a:t>
            </a:r>
            <a:r>
              <a:rPr lang="en-US">
                <a:solidFill>
                  <a:srgbClr val="1F2328"/>
                </a:solidFill>
                <a:latin typeface="Corbel"/>
                <a:ea typeface="Helvetica Neue Light" charset="0"/>
                <a:cs typeface="Times New Roman"/>
              </a:rPr>
              <a:t>Submit one insightful question/idea per </a:t>
            </a:r>
          </a:p>
          <a:p>
            <a:r>
              <a:rPr lang="en-US">
                <a:solidFill>
                  <a:srgbClr val="000000"/>
                </a:solidFill>
                <a:latin typeface="Corbel"/>
                <a:ea typeface="Helvetica Neue Light" charset="0"/>
                <a:cs typeface="Times New Roman"/>
              </a:rPr>
              <a:t>required </a:t>
            </a:r>
            <a:r>
              <a:rPr lang="en-US">
                <a:solidFill>
                  <a:srgbClr val="1F2328"/>
                </a:solidFill>
                <a:latin typeface="Corbel"/>
                <a:ea typeface="Helvetica Neue Light" charset="0"/>
                <a:cs typeface="Times New Roman"/>
              </a:rPr>
              <a:t>reading </a:t>
            </a:r>
            <a:r>
              <a:rPr lang="en-US">
                <a:solidFill>
                  <a:srgbClr val="FF542C"/>
                </a:solidFill>
                <a:latin typeface="Corbel"/>
                <a:ea typeface="Helvetica Neue Light" charset="0"/>
                <a:cs typeface="Times New Roman"/>
              </a:rPr>
              <a:t>before each lecture</a:t>
            </a:r>
            <a:endParaRPr lang="en-US">
              <a:latin typeface="Corbel"/>
            </a:endParaRPr>
          </a:p>
          <a:p>
            <a:endParaRPr lang="en-US">
              <a:solidFill>
                <a:srgbClr val="1F2328"/>
              </a:solidFill>
              <a:latin typeface="Corbel"/>
              <a:ea typeface="Helvetica Neue Light" charset="0"/>
              <a:cs typeface="Times New Roman"/>
            </a:endParaRPr>
          </a:p>
          <a:p>
            <a:endParaRPr lang="en-US" altLang="zh-CN" sz="2000">
              <a:latin typeface="Corbel"/>
              <a:ea typeface="Helvetica Neue Light" charset="0"/>
              <a:cs typeface="Times New Roman"/>
            </a:endParaRPr>
          </a:p>
          <a:p>
            <a:endParaRPr lang="en-US" altLang="zh-CN" sz="2000">
              <a:latin typeface="Corbel"/>
              <a:ea typeface="Helvetica Neue Light" charset="0"/>
              <a:cs typeface="Times New Roman"/>
            </a:endParaRPr>
          </a:p>
          <a:p>
            <a:endParaRPr lang="en-US" altLang="zh-CN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altLang="en-US" sz="2100">
              <a:solidFill>
                <a:srgbClr val="1F2328"/>
              </a:solidFill>
              <a:latin typeface="Gill Sans"/>
              <a:ea typeface="Helvetica Neue Light" charset="0"/>
              <a:cs typeface="Calibri" panose="020F0502020204030204" pitchFamily="34" charset="0"/>
            </a:endParaRPr>
          </a:p>
          <a:p>
            <a:endParaRPr lang="zh-CN" altLang="en-US" sz="2000">
              <a:solidFill>
                <a:srgbClr val="000000"/>
              </a:solidFill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D0C298-974E-D007-1212-FDC5D37EF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267394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C13F1-0B9A-F64A-91E5-834FE8F813B0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22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514350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The final project 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accounts </a:t>
            </a:r>
            <a:r>
              <a:rPr lang="en-US">
                <a:latin typeface="Calibri"/>
                <a:ea typeface="Calibri"/>
                <a:cs typeface="Calibri"/>
              </a:rPr>
              <a:t>for </a:t>
            </a:r>
            <a:r>
              <a:rPr lang="en-US" b="1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65%</a:t>
            </a:r>
            <a:r>
              <a:rPr lang="en-US">
                <a:latin typeface="Calibri"/>
                <a:ea typeface="Calibri"/>
                <a:cs typeface="Calibri"/>
              </a:rPr>
              <a:t> of total grades!</a:t>
            </a:r>
          </a:p>
          <a:p>
            <a:pPr marL="514350" indent="-457200">
              <a:buFont typeface="Wingdings" charset="2"/>
            </a:pPr>
            <a:endParaRPr lang="en-US">
              <a:latin typeface="Calibri"/>
              <a:ea typeface="Calibri"/>
              <a:cs typeface="Calibri"/>
            </a:endParaRPr>
          </a:p>
          <a:p>
            <a:pPr marL="514350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A survey within the range of LLM agents</a:t>
            </a:r>
          </a:p>
          <a:p>
            <a:pPr marL="914400" lvl="1" indent="-285115"/>
            <a:r>
              <a:rPr lang="en-US" sz="2800">
                <a:latin typeface="Calibri"/>
                <a:ea typeface="Calibri"/>
                <a:cs typeface="Calibri"/>
              </a:rPr>
              <a:t>Not too ambitious--"Survey of AI Agents" is not good</a:t>
            </a:r>
          </a:p>
          <a:p>
            <a:pPr marL="914400" lvl="1" indent="-285115"/>
            <a:r>
              <a:rPr lang="en-US" sz="2800">
                <a:latin typeface="Calibri"/>
                <a:ea typeface="Calibri"/>
                <a:cs typeface="Calibri"/>
              </a:rPr>
              <a:t>Not too narrow--"Survey of Minecraft gaming agents" is not good</a:t>
            </a:r>
          </a:p>
          <a:p>
            <a:pPr marL="914400" lvl="1" indent="-285115"/>
            <a:endParaRPr lang="en-US" sz="2800">
              <a:latin typeface="Calibri"/>
              <a:ea typeface="Calibri"/>
              <a:cs typeface="Calibri"/>
            </a:endParaRPr>
          </a:p>
          <a:p>
            <a:pPr marL="514350" indent="-457200"/>
            <a:r>
              <a:rPr lang="en-US">
                <a:latin typeface="Calibri"/>
                <a:ea typeface="Calibri"/>
                <a:cs typeface="Calibri"/>
              </a:rPr>
              <a:t>Could be the same with your presentation topic like "gaming agents"</a:t>
            </a:r>
          </a:p>
          <a:p>
            <a:pPr marL="914400" lvl="1" indent="-285115"/>
            <a:r>
              <a:rPr lang="en-US" sz="2800">
                <a:latin typeface="Calibri"/>
                <a:ea typeface="Calibri"/>
                <a:cs typeface="Calibri"/>
              </a:rPr>
              <a:t>But 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not</a:t>
            </a:r>
            <a:r>
              <a:rPr lang="en-US" sz="2800">
                <a:latin typeface="Calibri"/>
                <a:ea typeface="Calibri"/>
                <a:cs typeface="Calibri"/>
              </a:rPr>
              <a:t> mandatory</a:t>
            </a: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59195A-851A-B9ED-F19D-2DC695C9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55669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417A-A470-AC41-B3A8-A85346F215BB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23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latin typeface="+mn-lt"/>
              <a:ea typeface="Source Sans Pro"/>
            </a:endParaRPr>
          </a:p>
          <a:p>
            <a:pPr marL="514350" indent="-457200">
              <a:buFont typeface="Wingdings" charset="2"/>
            </a:pPr>
            <a:r>
              <a:rPr lang="en-US">
                <a:latin typeface="+mn-lt"/>
                <a:ea typeface="Calibri"/>
                <a:cs typeface="Calibri"/>
              </a:rPr>
              <a:t>We will simulate the lifecycle of research</a:t>
            </a:r>
          </a:p>
          <a:p>
            <a:pPr marL="914400" lvl="1" indent="-285115"/>
            <a:r>
              <a:rPr lang="en-US" sz="2800">
                <a:latin typeface="+mn-lt"/>
                <a:ea typeface="Calibri"/>
                <a:cs typeface="Calibri"/>
              </a:rPr>
              <a:t>Draft Proposal</a:t>
            </a:r>
          </a:p>
          <a:p>
            <a:pPr marL="914400" lvl="1" indent="-285115"/>
            <a:r>
              <a:rPr lang="en-US" sz="2800">
                <a:latin typeface="+mn-lt"/>
                <a:ea typeface="Calibri"/>
                <a:cs typeface="Calibri"/>
              </a:rPr>
              <a:t>Adjustment (Midterm checkpoint)</a:t>
            </a:r>
          </a:p>
          <a:p>
            <a:pPr marL="914400" lvl="1" indent="-285115"/>
            <a:r>
              <a:rPr lang="en-US" sz="2800">
                <a:latin typeface="+mn-lt"/>
                <a:ea typeface="Calibri"/>
                <a:cs typeface="Calibri"/>
              </a:rPr>
              <a:t>Paper Submission</a:t>
            </a:r>
          </a:p>
          <a:p>
            <a:pPr marL="914400" lvl="1" indent="-285115"/>
            <a:r>
              <a:rPr lang="en-US" sz="2800" err="1">
                <a:latin typeface="+mn-lt"/>
                <a:ea typeface="Calibri"/>
                <a:cs typeface="Calibri"/>
              </a:rPr>
              <a:t>Review&amp;Response</a:t>
            </a:r>
            <a:endParaRPr lang="en-US" sz="2800">
              <a:latin typeface="+mn-lt"/>
              <a:ea typeface="Calibri"/>
              <a:cs typeface="Calibri"/>
            </a:endParaRPr>
          </a:p>
          <a:p>
            <a:pPr marL="914400" lvl="1" indent="-285115"/>
            <a:r>
              <a:rPr lang="en-US" sz="2800">
                <a:latin typeface="+mn-lt"/>
                <a:ea typeface="Calibri"/>
                <a:cs typeface="Calibri"/>
              </a:rPr>
              <a:t>Final Revision (Camera ready)</a:t>
            </a:r>
            <a:endParaRPr lang="en-US" sz="2800">
              <a:latin typeface="+mn-lt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+mn-lt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+mn-lt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+mn-lt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+mn-lt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+mn-lt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87071FC-DF1A-745A-0B18-EDDDA0ACE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471840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C4B22-31BE-B343-8216-C3E670811F28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24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659690"/>
            <a:ext cx="11558953" cy="5528496"/>
          </a:xfrm>
        </p:spPr>
        <p:txBody>
          <a:bodyPr vert="horz" lIns="121917" tIns="60958" rIns="121917" bIns="60958" rtlCol="0" anchor="t">
            <a:normAutofit fontScale="85000" lnSpcReduction="10000"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686435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Draft Proposal (DDL Feb 10)</a:t>
            </a:r>
          </a:p>
          <a:p>
            <a:pPr marL="1086485" lvl="1" indent="-457200"/>
            <a:r>
              <a:rPr lang="en-US" sz="2800">
                <a:latin typeface="Calibri"/>
                <a:ea typeface="Calibri"/>
                <a:cs typeface="Calibri"/>
              </a:rPr>
              <a:t>Two pages in </a:t>
            </a:r>
            <a:r>
              <a:rPr lang="en-US" sz="2800">
                <a:latin typeface="Calibri"/>
                <a:ea typeface="Calibri"/>
                <a:cs typeface="Calibri"/>
                <a:hlinkClick r:id="rId2"/>
              </a:rPr>
              <a:t>template adapted from TMLR</a:t>
            </a:r>
            <a:r>
              <a:rPr lang="en-US" sz="2800">
                <a:latin typeface="Calibri"/>
                <a:ea typeface="Calibri"/>
                <a:cs typeface="Calibri"/>
              </a:rPr>
              <a:t>, plus as many pages as needed for references</a:t>
            </a:r>
          </a:p>
          <a:p>
            <a:pPr marL="1086485" lvl="1" indent="-457200"/>
            <a:r>
              <a:rPr lang="en-US" sz="2800" b="1">
                <a:solidFill>
                  <a:srgbClr val="FF542C"/>
                </a:solidFill>
                <a:latin typeface="Calibri"/>
                <a:ea typeface="Calibri"/>
                <a:cs typeface="Calibri"/>
              </a:rPr>
              <a:t>Should</a:t>
            </a:r>
            <a:r>
              <a:rPr lang="en-US" sz="2800">
                <a:latin typeface="Calibri"/>
                <a:ea typeface="Calibri"/>
                <a:cs typeface="Calibri"/>
              </a:rPr>
              <a:t> include (To be finalized)</a:t>
            </a:r>
            <a:endParaRPr lang="en-US" sz="2800">
              <a:latin typeface="Calibri"/>
              <a:ea typeface="Calibri"/>
            </a:endParaRPr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Problem: </a:t>
            </a:r>
            <a:r>
              <a:rPr lang="en-US" sz="2800">
                <a:latin typeface="Calibri"/>
                <a:ea typeface="Calibri"/>
                <a:cs typeface="Calibri"/>
              </a:rPr>
              <a:t>What is the problem?</a:t>
            </a:r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Motivation: </a:t>
            </a:r>
            <a:r>
              <a:rPr lang="en-US" sz="2800">
                <a:latin typeface="Calibri"/>
                <a:ea typeface="Calibri"/>
                <a:cs typeface="Calibri"/>
              </a:rPr>
              <a:t>Why is it important?</a:t>
            </a:r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Scope</a:t>
            </a:r>
            <a:r>
              <a:rPr lang="en-US" sz="2800">
                <a:latin typeface="Calibri"/>
                <a:ea typeface="Calibri"/>
                <a:cs typeface="Calibri"/>
              </a:rPr>
              <a:t>: Why it cannot be narrower or  larger? What will be included/excluded?</a:t>
            </a:r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Related work:</a:t>
            </a:r>
            <a:r>
              <a:rPr lang="en-US" sz="2800">
                <a:latin typeface="Calibri"/>
                <a:ea typeface="Calibri"/>
                <a:cs typeface="Calibri"/>
              </a:rPr>
              <a:t> What has been done so far? How to summarize the progress?</a:t>
            </a:r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Future directions:</a:t>
            </a:r>
            <a:r>
              <a:rPr lang="en-US" sz="2800">
                <a:latin typeface="Calibri"/>
                <a:ea typeface="Calibri"/>
                <a:cs typeface="Calibri"/>
              </a:rPr>
              <a:t> What can be done in the future to address the problem?</a:t>
            </a:r>
            <a:endParaRPr lang="en-US" sz="2800"/>
          </a:p>
          <a:p>
            <a:pPr marL="1486535" lvl="2" indent="-227965"/>
            <a:r>
              <a:rPr lang="en-US" sz="2800" i="1">
                <a:latin typeface="Calibri"/>
                <a:ea typeface="Calibri"/>
                <a:cs typeface="Calibri"/>
              </a:rPr>
              <a:t>Plan:</a:t>
            </a:r>
            <a:r>
              <a:rPr lang="en-US" sz="2800">
                <a:latin typeface="Calibri"/>
                <a:ea typeface="Calibri"/>
                <a:cs typeface="Calibri"/>
              </a:rPr>
              <a:t> Your timeline &amp; work distribution</a:t>
            </a:r>
          </a:p>
          <a:p>
            <a:pPr marL="1086485" lvl="1" indent="-457200">
              <a:buFont typeface="Wingdings" charset="2"/>
            </a:pPr>
            <a:r>
              <a:rPr lang="en-US" sz="2800">
                <a:latin typeface="Calibri"/>
                <a:ea typeface="Calibri"/>
                <a:cs typeface="Calibri"/>
              </a:rPr>
              <a:t>Submit as a group, including your group information </a:t>
            </a:r>
            <a:r>
              <a:rPr lang="en-US" sz="2800" i="1">
                <a:latin typeface="Calibri"/>
                <a:ea typeface="Calibri"/>
                <a:cs typeface="Calibri"/>
              </a:rPr>
              <a:t>(form a group ASAP)</a:t>
            </a:r>
            <a:endParaRPr lang="en-US" sz="2800"/>
          </a:p>
          <a:p>
            <a:pPr marL="1086485" lvl="1" indent="-457200"/>
            <a:endParaRPr lang="en-US" i="1">
              <a:latin typeface="Calibri"/>
              <a:ea typeface="Calibri"/>
              <a:cs typeface="Calibri"/>
            </a:endParaRPr>
          </a:p>
          <a:p>
            <a:pPr marL="514350" indent="-285115"/>
            <a:endParaRPr lang="en-US">
              <a:latin typeface="Gill Sans"/>
              <a:ea typeface="Calibri"/>
              <a:cs typeface="Calibri"/>
            </a:endParaRPr>
          </a:p>
          <a:p>
            <a:pPr marL="629285" lvl="1" indent="0">
              <a:buNone/>
            </a:pPr>
            <a:endParaRPr lang="en-US">
              <a:latin typeface="Gill Sans"/>
              <a:ea typeface="Calibri"/>
              <a:cs typeface="Calibri"/>
            </a:endParaRPr>
          </a:p>
          <a:p>
            <a:pPr marL="914400" lvl="1" indent="-285115"/>
            <a:endParaRPr lang="en-US">
              <a:latin typeface="Gill Sans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2B5FC97-3F20-BA3F-6EDA-FE27C7FFD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530515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0E224-9FFC-9B45-89D5-850501E32EF0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25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750277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686435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Midterm Checkpoint (March 11/13)</a:t>
            </a:r>
          </a:p>
          <a:p>
            <a:pPr marL="742315" indent="-285115"/>
            <a:r>
              <a:rPr lang="en-US">
                <a:latin typeface="Calibri"/>
                <a:ea typeface="Calibri"/>
                <a:cs typeface="Calibri"/>
              </a:rPr>
              <a:t>In-class short </a:t>
            </a:r>
            <a:r>
              <a:rPr lang="en-US" err="1">
                <a:latin typeface="Calibri"/>
                <a:ea typeface="Calibri"/>
                <a:cs typeface="Calibri"/>
              </a:rPr>
              <a:t>presentation&amp;discussion</a:t>
            </a:r>
            <a:r>
              <a:rPr lang="en-US">
                <a:latin typeface="Calibri"/>
                <a:ea typeface="Calibri"/>
                <a:cs typeface="Calibri"/>
              </a:rPr>
              <a:t> over two days </a:t>
            </a:r>
          </a:p>
          <a:p>
            <a:pPr marL="1142365" lvl="2" indent="-285115"/>
            <a:r>
              <a:rPr lang="en-US" sz="2800">
                <a:latin typeface="Calibri"/>
                <a:ea typeface="Calibri"/>
                <a:cs typeface="Calibri"/>
              </a:rPr>
              <a:t>This is to make sure you are receiving feedback and making progress</a:t>
            </a:r>
          </a:p>
          <a:p>
            <a:pPr marL="742315" lvl="1" indent="-285115"/>
            <a:r>
              <a:rPr lang="en-US" sz="2800">
                <a:latin typeface="Calibri"/>
                <a:ea typeface="Calibri"/>
                <a:cs typeface="Calibri"/>
              </a:rPr>
              <a:t>Tentative format</a:t>
            </a:r>
          </a:p>
          <a:p>
            <a:pPr marL="1141730" lvl="2" indent="-285115"/>
            <a:r>
              <a:rPr lang="en-US" sz="2800">
                <a:latin typeface="Calibri"/>
                <a:ea typeface="Calibri"/>
                <a:cs typeface="Calibri"/>
              </a:rPr>
              <a:t>Each group present their progress</a:t>
            </a:r>
          </a:p>
          <a:p>
            <a:pPr marL="1141730" lvl="2" indent="-285115"/>
            <a:r>
              <a:rPr lang="en-US" sz="2800">
                <a:latin typeface="Calibri"/>
                <a:ea typeface="Calibri"/>
                <a:cs typeface="Calibri"/>
              </a:rPr>
              <a:t>Raise common questions for discussions</a:t>
            </a:r>
          </a:p>
          <a:p>
            <a:pPr marL="1141730" lvl="2" indent="-285115"/>
            <a:endParaRPr lang="en-US">
              <a:latin typeface="Gill Sans"/>
              <a:ea typeface="Calibri"/>
              <a:cs typeface="Calibri"/>
            </a:endParaRPr>
          </a:p>
          <a:p>
            <a:pPr marL="629285" lvl="1" indent="0">
              <a:buNone/>
            </a:pPr>
            <a:endParaRPr lang="en-US">
              <a:latin typeface="Gill Sans"/>
              <a:ea typeface="Calibri"/>
              <a:cs typeface="Calibri"/>
            </a:endParaRPr>
          </a:p>
          <a:p>
            <a:pPr marL="914400" lvl="1" indent="-285115"/>
            <a:endParaRPr lang="en-US">
              <a:latin typeface="Gill Sans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792740" cy="5285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26081B3-1E1D-D8F7-99BF-7FDD96E6F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900553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"/>
            <a:ext cx="12192000" cy="1143000"/>
          </a:xfrm>
        </p:spPr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AC5E3-6431-BB40-8CAF-49392BCA4E8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26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71529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686435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Draft submission (by April 16 23:59)</a:t>
            </a:r>
            <a:endParaRPr lang="en-US">
              <a:latin typeface="Calibri"/>
              <a:ea typeface="Calibri"/>
            </a:endParaRPr>
          </a:p>
          <a:p>
            <a:pPr marL="1086485" lvl="1" indent="-457200"/>
            <a:r>
              <a:rPr lang="en-US" sz="2800">
                <a:latin typeface="Calibri"/>
                <a:ea typeface="Calibri"/>
                <a:cs typeface="Calibri"/>
              </a:rPr>
              <a:t>At least 9 pages &amp; 30 references (tentative, exclude reference) in </a:t>
            </a:r>
            <a:r>
              <a:rPr lang="en-US" sz="2800">
                <a:latin typeface="Calibri"/>
                <a:ea typeface="Calibri"/>
                <a:cs typeface="Calibri"/>
                <a:hlinkClick r:id="rId2"/>
              </a:rPr>
              <a:t>template adapted from TMLR</a:t>
            </a:r>
            <a:endParaRPr lang="en-US" sz="2800">
              <a:latin typeface="Calibri"/>
              <a:ea typeface="Calibri"/>
            </a:endParaRPr>
          </a:p>
          <a:p>
            <a:pPr marL="1086485" lvl="1" indent="-285115"/>
            <a:r>
              <a:rPr lang="en-US" sz="2800">
                <a:latin typeface="Calibri"/>
                <a:ea typeface="Calibri"/>
                <a:cs typeface="Calibri"/>
              </a:rPr>
              <a:t>Submit to </a:t>
            </a:r>
            <a:r>
              <a:rPr lang="en-US" sz="2800" err="1">
                <a:latin typeface="Calibri"/>
                <a:ea typeface="Calibri"/>
                <a:cs typeface="Calibri"/>
              </a:rPr>
              <a:t>OpenReview</a:t>
            </a:r>
            <a:r>
              <a:rPr lang="en-US" sz="2800">
                <a:latin typeface="Calibri"/>
                <a:ea typeface="Calibri"/>
                <a:cs typeface="Calibri"/>
              </a:rPr>
              <a:t> for </a:t>
            </a:r>
            <a:r>
              <a:rPr lang="en-US" sz="2800" err="1">
                <a:solidFill>
                  <a:srgbClr val="FF0000"/>
                </a:solidFill>
                <a:latin typeface="Calibri"/>
                <a:ea typeface="Calibri"/>
                <a:cs typeface="Calibri"/>
              </a:rPr>
              <a:t>Review&amp;Response</a:t>
            </a:r>
            <a:r>
              <a:rPr lang="en-US" sz="2800">
                <a:latin typeface="Calibri"/>
                <a:ea typeface="Calibri"/>
                <a:cs typeface="Calibri"/>
              </a:rPr>
              <a:t> </a:t>
            </a:r>
          </a:p>
          <a:p>
            <a:pPr marL="1485900" lvl="2" indent="-285115"/>
            <a:r>
              <a:rPr lang="en-US" sz="2800">
                <a:latin typeface="Calibri"/>
                <a:ea typeface="Calibri"/>
                <a:cs typeface="Calibri"/>
              </a:rPr>
              <a:t>And Canvas for archive</a:t>
            </a:r>
            <a:endParaRPr lang="en-US" sz="2800">
              <a:latin typeface="Calibri"/>
              <a:ea typeface="Calibri"/>
            </a:endParaRPr>
          </a:p>
          <a:p>
            <a:pPr marL="1086485" lvl="1" indent="-285115"/>
            <a:r>
              <a:rPr lang="en-US" sz="2800">
                <a:latin typeface="Calibri"/>
                <a:ea typeface="Calibri"/>
                <a:cs typeface="Calibri"/>
              </a:rPr>
              <a:t>No need to be perfect but should be 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complete</a:t>
            </a:r>
            <a:r>
              <a:rPr lang="en-US" sz="2800">
                <a:latin typeface="Calibri"/>
                <a:ea typeface="Calibri"/>
                <a:cs typeface="Calibri"/>
              </a:rPr>
              <a:t>-&gt;submit it anyway.</a:t>
            </a:r>
          </a:p>
          <a:p>
            <a:pPr marL="1086485" lvl="1" indent="-285115"/>
            <a:r>
              <a:rPr lang="en-US" sz="2800">
                <a:latin typeface="Calibri"/>
                <a:ea typeface="Calibri"/>
                <a:cs typeface="Calibri"/>
              </a:rPr>
              <a:t>Delay punishment: 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1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 points</a:t>
            </a:r>
            <a:r>
              <a:rPr lang="en-US" sz="2800">
                <a:latin typeface="Calibri"/>
                <a:ea typeface="Calibri"/>
                <a:cs typeface="Calibri"/>
              </a:rPr>
              <a:t> deduction of your project per day</a:t>
            </a:r>
          </a:p>
          <a:p>
            <a:pPr marL="1486535" lvl="2" indent="-285115"/>
            <a:r>
              <a:rPr lang="en-US" sz="2800">
                <a:latin typeface="Calibri"/>
                <a:ea typeface="Calibri"/>
                <a:cs typeface="Calibri"/>
              </a:rPr>
              <a:t>Because it causes trouble in </a:t>
            </a:r>
            <a:r>
              <a:rPr lang="en-US" sz="2800" err="1">
                <a:latin typeface="Calibri"/>
                <a:ea typeface="Calibri"/>
                <a:cs typeface="Calibri"/>
              </a:rPr>
              <a:t>review&amp;response</a:t>
            </a:r>
            <a:endParaRPr lang="en-US" sz="2800">
              <a:latin typeface="Calibri"/>
              <a:ea typeface="Calibri"/>
              <a:cs typeface="Calibri"/>
            </a:endParaRPr>
          </a:p>
          <a:p>
            <a:pPr marL="1486535" lvl="2" indent="-285115"/>
            <a:r>
              <a:rPr lang="en-US" sz="2800">
                <a:latin typeface="Calibri"/>
                <a:ea typeface="Calibri"/>
                <a:cs typeface="Calibri"/>
              </a:rPr>
              <a:t>Max </a:t>
            </a:r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10</a:t>
            </a:r>
            <a:r>
              <a:rPr lang="en-US" sz="2800">
                <a:latin typeface="Calibri"/>
                <a:ea typeface="Calibri"/>
                <a:cs typeface="Calibri"/>
              </a:rPr>
              <a:t> point deduction</a:t>
            </a:r>
            <a:endParaRPr lang="en-US" sz="2800">
              <a:latin typeface="Calibri"/>
              <a:ea typeface="Calibri"/>
            </a:endParaRPr>
          </a:p>
          <a:p>
            <a:pPr marL="686435" indent="-457200"/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>
              <a:latin typeface="Calibri"/>
              <a:ea typeface="Calibri"/>
            </a:endParaRPr>
          </a:p>
          <a:p>
            <a:pPr marL="1086485" lvl="1" indent="-457200"/>
            <a:endParaRPr lang="en-US">
              <a:latin typeface="Calibri"/>
              <a:ea typeface="Calibri"/>
            </a:endParaRPr>
          </a:p>
          <a:p>
            <a:pPr marL="1086485" lvl="1" indent="-285115"/>
            <a:endParaRPr lang="en-US">
              <a:latin typeface="Gill Sans"/>
              <a:ea typeface="Calibri"/>
            </a:endParaRPr>
          </a:p>
          <a:p>
            <a:pPr marL="1142365" lvl="2" indent="-227965"/>
            <a:endParaRPr lang="en-US">
              <a:latin typeface="Calibri"/>
              <a:ea typeface="Calibri"/>
            </a:endParaRPr>
          </a:p>
          <a:p>
            <a:pPr marL="1086485" lvl="1" indent="-457200"/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 i="1">
              <a:latin typeface="Calibri"/>
              <a:ea typeface="Calibri"/>
              <a:cs typeface="Calibri"/>
            </a:endParaRPr>
          </a:p>
          <a:p>
            <a:pPr marL="514350" indent="-285115"/>
            <a:endParaRPr lang="en-US">
              <a:latin typeface="Gill Sans"/>
              <a:ea typeface="Calibri"/>
              <a:cs typeface="Calibri"/>
            </a:endParaRPr>
          </a:p>
          <a:p>
            <a:pPr marL="629285" lvl="1" indent="0">
              <a:buNone/>
            </a:pPr>
            <a:endParaRPr lang="en-US">
              <a:latin typeface="Gill Sans"/>
              <a:ea typeface="Calibri"/>
              <a:cs typeface="Calibri"/>
            </a:endParaRPr>
          </a:p>
          <a:p>
            <a:pPr marL="914400" lvl="1" indent="-285115"/>
            <a:endParaRPr lang="en-US">
              <a:latin typeface="Gill Sans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8AF6755-2E5C-9574-29C8-39B77426B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3474845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"/>
            <a:ext cx="12192000" cy="1143000"/>
          </a:xfrm>
        </p:spPr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55D6A-852E-4641-A9EC-8C66A891F71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27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571" y="669771"/>
            <a:ext cx="10972800" cy="5539153"/>
          </a:xfrm>
        </p:spPr>
        <p:txBody>
          <a:bodyPr vert="horz" lIns="121917" tIns="60958" rIns="121917" bIns="60958" rtlCol="0" anchor="t">
            <a:normAutofit lnSpcReduction="10000"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686435" indent="-457200"/>
            <a:r>
              <a:rPr lang="en-US" sz="2400">
                <a:latin typeface="Calibri"/>
                <a:ea typeface="Calibri"/>
                <a:cs typeface="Calibri"/>
              </a:rPr>
              <a:t>Review(April 17-April 23 23:59)</a:t>
            </a:r>
            <a:endParaRPr lang="en-US" sz="2400">
              <a:solidFill>
                <a:srgbClr val="000000"/>
              </a:solidFill>
              <a:latin typeface="Calibri"/>
              <a:ea typeface="Calibri"/>
            </a:endParaRPr>
          </a:p>
          <a:p>
            <a:pPr marL="1086485" lvl="1" indent="-285115">
              <a:buFont typeface="Wingdings" pitchFamily="2" charset="2"/>
            </a:pPr>
            <a:r>
              <a:rPr lang="en-US" sz="24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1 point</a:t>
            </a:r>
            <a:r>
              <a:rPr lang="en-US" sz="2400">
                <a:latin typeface="Calibri"/>
                <a:ea typeface="Calibri"/>
                <a:cs typeface="Calibri"/>
              </a:rPr>
              <a:t> of the review score will be deducted for each day of delay</a:t>
            </a:r>
          </a:p>
          <a:p>
            <a:pPr marL="1485900" lvl="2" indent="-285115">
              <a:buFont typeface="Wingdings" pitchFamily="2" charset="2"/>
            </a:pPr>
            <a:r>
              <a:rPr lang="en-US">
                <a:latin typeface="Calibri"/>
                <a:ea typeface="Calibri"/>
                <a:cs typeface="Calibri"/>
              </a:rPr>
              <a:t>Max 5 points</a:t>
            </a:r>
          </a:p>
          <a:p>
            <a:pPr marL="1086485" lvl="1" indent="-285115"/>
            <a:r>
              <a:rPr lang="en-US" sz="2400">
                <a:latin typeface="Calibri"/>
                <a:ea typeface="Calibri"/>
                <a:cs typeface="Calibri"/>
              </a:rPr>
              <a:t>Penalty exemption if the previous draft is not submitted on time</a:t>
            </a:r>
          </a:p>
          <a:p>
            <a:pPr marL="1086485" lvl="1" indent="-285115"/>
            <a:r>
              <a:rPr lang="en-US" sz="2400">
                <a:latin typeface="Calibri"/>
                <a:ea typeface="Calibri"/>
                <a:cs typeface="Calibri"/>
              </a:rPr>
              <a:t>Each group needs to write reviews for </a:t>
            </a:r>
            <a:r>
              <a:rPr lang="en-US" sz="24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3</a:t>
            </a:r>
            <a:r>
              <a:rPr lang="en-US" sz="2400">
                <a:latin typeface="Calibri"/>
                <a:ea typeface="Calibri"/>
                <a:cs typeface="Calibri"/>
              </a:rPr>
              <a:t> other groups(assigned)</a:t>
            </a:r>
          </a:p>
          <a:p>
            <a:pPr marL="1486535" lvl="2" indent="-285115"/>
            <a:r>
              <a:rPr lang="en-US">
                <a:latin typeface="Calibri"/>
                <a:ea typeface="Calibri"/>
                <a:cs typeface="Calibri"/>
              </a:rPr>
              <a:t>1 person-&gt; 1 review</a:t>
            </a:r>
          </a:p>
          <a:p>
            <a:pPr marL="1086485" lvl="1" indent="-285115"/>
            <a:endParaRPr lang="en-US" sz="2400">
              <a:latin typeface="Calibri"/>
              <a:ea typeface="Calibri"/>
              <a:cs typeface="Calibri"/>
            </a:endParaRPr>
          </a:p>
          <a:p>
            <a:pPr marL="686435" indent="-457200"/>
            <a:r>
              <a:rPr lang="en-US" sz="2400">
                <a:latin typeface="Calibri"/>
                <a:ea typeface="Calibri"/>
                <a:cs typeface="Calibri"/>
              </a:rPr>
              <a:t>Response(April 24-April 30 23:59)</a:t>
            </a:r>
            <a:endParaRPr lang="en-US" sz="2400">
              <a:latin typeface="Calibri"/>
              <a:ea typeface="Calibri"/>
            </a:endParaRPr>
          </a:p>
          <a:p>
            <a:pPr marL="1086485" lvl="1" indent="-457200"/>
            <a:r>
              <a:rPr lang="en-US" sz="24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1 point </a:t>
            </a:r>
            <a:r>
              <a:rPr lang="en-US" sz="2400">
                <a:latin typeface="Calibri"/>
                <a:ea typeface="Calibri"/>
                <a:cs typeface="Calibri"/>
              </a:rPr>
              <a:t>of the response score will be deducted for each day of delay</a:t>
            </a:r>
          </a:p>
          <a:p>
            <a:pPr marL="1485900" lvl="2" indent="-457200"/>
            <a:r>
              <a:rPr lang="en-US">
                <a:latin typeface="Calibri"/>
                <a:ea typeface="Calibri"/>
                <a:cs typeface="Calibri"/>
              </a:rPr>
              <a:t>Max 5 points</a:t>
            </a:r>
          </a:p>
          <a:p>
            <a:pPr marL="1086485" lvl="1" indent="-457200"/>
            <a:r>
              <a:rPr lang="en-US" sz="2400">
                <a:latin typeface="Calibri"/>
                <a:ea typeface="Calibri"/>
                <a:cs typeface="Calibri"/>
              </a:rPr>
              <a:t>Penalty exemption if the previous review is not submitted on time</a:t>
            </a:r>
          </a:p>
          <a:p>
            <a:pPr marL="1086485" lvl="1" indent="-457200"/>
            <a:r>
              <a:rPr lang="en-US" sz="2400">
                <a:latin typeface="Calibri"/>
                <a:ea typeface="Calibri"/>
                <a:cs typeface="Calibri"/>
              </a:rPr>
              <a:t>Response to your reviews</a:t>
            </a:r>
            <a:endParaRPr lang="en-US">
              <a:latin typeface="Calibri"/>
              <a:ea typeface="Calibri"/>
            </a:endParaRPr>
          </a:p>
          <a:p>
            <a:pPr marL="1086485" lvl="1" indent="-285115"/>
            <a:endParaRPr lang="en-US">
              <a:latin typeface="Gill Sans"/>
              <a:ea typeface="Calibri"/>
            </a:endParaRPr>
          </a:p>
          <a:p>
            <a:pPr marL="1142365" lvl="2" indent="-227965"/>
            <a:endParaRPr lang="en-US">
              <a:latin typeface="Calibri"/>
              <a:ea typeface="Calibri"/>
            </a:endParaRPr>
          </a:p>
          <a:p>
            <a:pPr marL="1086485" lvl="1" indent="-457200"/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 i="1">
              <a:latin typeface="Calibri"/>
              <a:ea typeface="Calibri"/>
              <a:cs typeface="Calibri"/>
            </a:endParaRPr>
          </a:p>
          <a:p>
            <a:pPr marL="514350" indent="-285115"/>
            <a:endParaRPr lang="en-US">
              <a:latin typeface="Gill Sans"/>
              <a:ea typeface="Calibri"/>
              <a:cs typeface="Calibri"/>
            </a:endParaRPr>
          </a:p>
          <a:p>
            <a:pPr marL="629285" lvl="1" indent="0">
              <a:buNone/>
            </a:pPr>
            <a:endParaRPr lang="en-US">
              <a:latin typeface="Gill Sans"/>
              <a:ea typeface="Calibri"/>
              <a:cs typeface="Calibri"/>
            </a:endParaRPr>
          </a:p>
          <a:p>
            <a:pPr marL="914400" lvl="1" indent="-285115"/>
            <a:endParaRPr lang="en-US">
              <a:latin typeface="Gill Sans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CED9628-0D44-644E-69C9-909990AAA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903634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238A-5EAF-9BCF-A089-98779284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"/>
            <a:ext cx="12192000" cy="1143000"/>
          </a:xfrm>
        </p:spPr>
        <p:txBody>
          <a:bodyPr/>
          <a:lstStyle/>
          <a:p>
            <a:r>
              <a:rPr kumimoji="1" lang="en-US" altLang="zh-CN">
                <a:latin typeface="Corbel"/>
                <a:cs typeface="Calibri"/>
              </a:rPr>
              <a:t>Project- A Research Survey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A14226-278D-1065-F27F-70D5232E3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511DD-A927-714C-943A-859EC389A8B3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7EC7F-8E9C-9380-AD9B-477352AC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28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10A240-2194-B8AE-1E38-8A1D6D34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71529"/>
            <a:ext cx="10972800" cy="5539153"/>
          </a:xfrm>
        </p:spPr>
        <p:txBody>
          <a:bodyPr vert="horz" lIns="121917" tIns="60958" rIns="121917" bIns="60958" rtlCol="0" anchor="t">
            <a:normAutofit/>
          </a:bodyPr>
          <a:lstStyle/>
          <a:p>
            <a:pPr marL="0" indent="0">
              <a:buNone/>
            </a:pPr>
            <a:endParaRPr lang="en-US" altLang="zh-CN">
              <a:ea typeface="Source Sans Pro"/>
            </a:endParaRPr>
          </a:p>
          <a:p>
            <a:pPr marL="686435" indent="-457200"/>
            <a:r>
              <a:rPr lang="en-US">
                <a:latin typeface="Calibri"/>
                <a:ea typeface="Calibri"/>
                <a:cs typeface="Calibri"/>
              </a:rPr>
              <a:t>Final Presentation (May 1/6)</a:t>
            </a:r>
          </a:p>
          <a:p>
            <a:pPr marL="1086485" lvl="1" indent="-457200"/>
            <a:r>
              <a:rPr lang="en-US" sz="2800">
                <a:latin typeface="Calibri"/>
                <a:ea typeface="Calibri"/>
                <a:cs typeface="Calibri"/>
              </a:rPr>
              <a:t>Time limit (To be announced)</a:t>
            </a:r>
          </a:p>
          <a:p>
            <a:pPr marL="1086485" lvl="1" indent="-457200">
              <a:buFont typeface="Wingdings" charset="2"/>
            </a:pPr>
            <a:endParaRPr lang="en-US" sz="2800">
              <a:latin typeface="Calibri"/>
              <a:ea typeface="Calibri"/>
              <a:cs typeface="Calibri"/>
            </a:endParaRPr>
          </a:p>
          <a:p>
            <a:pPr marL="686435" indent="-457200">
              <a:buFont typeface="Wingdings" charset="2"/>
            </a:pPr>
            <a:r>
              <a:rPr lang="en-US">
                <a:latin typeface="Calibri"/>
                <a:ea typeface="Calibri"/>
                <a:cs typeface="Calibri"/>
              </a:rPr>
              <a:t>Final report submission(May 8 23:59)</a:t>
            </a:r>
            <a:endParaRPr lang="en-US">
              <a:latin typeface="Calibri"/>
              <a:ea typeface="Calibri"/>
            </a:endParaRPr>
          </a:p>
          <a:p>
            <a:pPr marL="1086485" lvl="1" indent="-457200"/>
            <a:r>
              <a:rPr lang="en-US" sz="2800" err="1">
                <a:latin typeface="Calibri"/>
                <a:ea typeface="Calibri"/>
                <a:cs typeface="Calibri"/>
              </a:rPr>
              <a:t>a.k.a</a:t>
            </a:r>
            <a:r>
              <a:rPr lang="en-US" sz="2800">
                <a:latin typeface="Calibri"/>
                <a:ea typeface="Calibri"/>
                <a:cs typeface="Calibri"/>
              </a:rPr>
              <a:t>, "Camera ready" in </a:t>
            </a:r>
            <a:r>
              <a:rPr lang="en-US" sz="2800">
                <a:latin typeface="Calibri"/>
                <a:ea typeface="Calibri"/>
                <a:cs typeface="Calibri"/>
                <a:hlinkClick r:id="rId2"/>
              </a:rPr>
              <a:t>template adapted from TMLR</a:t>
            </a:r>
            <a:endParaRPr lang="en-US" sz="2800">
              <a:latin typeface="Calibri"/>
              <a:ea typeface="Calibri"/>
            </a:endParaRPr>
          </a:p>
          <a:p>
            <a:pPr marL="1086485" lvl="1" indent="-457200"/>
            <a:r>
              <a:rPr lang="en-US" sz="2800">
                <a:latin typeface="Calibri"/>
                <a:ea typeface="Calibri"/>
                <a:cs typeface="Calibri"/>
              </a:rPr>
              <a:t>At least 10 pages, 30 references, no page limit (exclude reference) </a:t>
            </a:r>
          </a:p>
          <a:p>
            <a:pPr marL="1086485" lvl="1" indent="-457200"/>
            <a:r>
              <a:rPr lang="en-US" sz="2800">
                <a:latin typeface="Calibri"/>
                <a:ea typeface="Calibri"/>
                <a:cs typeface="Calibri"/>
              </a:rPr>
              <a:t>Submit to Canvas (for grading)</a:t>
            </a:r>
            <a:endParaRPr lang="en-US" sz="2800">
              <a:latin typeface="Calibri"/>
              <a:ea typeface="Calibri"/>
            </a:endParaRPr>
          </a:p>
          <a:p>
            <a:pPr marL="1086485" lvl="1" indent="-457200"/>
            <a:r>
              <a:rPr lang="en-US" sz="2800">
                <a:solidFill>
                  <a:srgbClr val="FF5F05"/>
                </a:solidFill>
                <a:latin typeface="Calibri"/>
                <a:ea typeface="Calibri"/>
                <a:cs typeface="Calibri"/>
              </a:rPr>
              <a:t>2 point</a:t>
            </a:r>
            <a:r>
              <a:rPr lang="en-US" sz="28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will be deducted for each day of delay</a:t>
            </a:r>
            <a:endParaRPr lang="en-US" sz="2800">
              <a:latin typeface="Gill Sans"/>
              <a:ea typeface="Calibri"/>
            </a:endParaRPr>
          </a:p>
          <a:p>
            <a:pPr marL="1086485" lvl="1" indent="-457200"/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>
              <a:latin typeface="Gill Sans"/>
              <a:ea typeface="Calibri"/>
            </a:endParaRPr>
          </a:p>
          <a:p>
            <a:pPr marL="1086485" lvl="1" indent="-285115"/>
            <a:endParaRPr lang="en-US">
              <a:latin typeface="Calibri"/>
              <a:ea typeface="Calibri"/>
            </a:endParaRPr>
          </a:p>
          <a:p>
            <a:pPr marL="229235" indent="0">
              <a:buNone/>
            </a:pPr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>
              <a:latin typeface="Calibri"/>
              <a:ea typeface="Calibri"/>
            </a:endParaRPr>
          </a:p>
          <a:p>
            <a:pPr marL="1086485" lvl="1" indent="-457200"/>
            <a:endParaRPr lang="en-US">
              <a:latin typeface="Calibri"/>
              <a:ea typeface="Calibri"/>
            </a:endParaRPr>
          </a:p>
          <a:p>
            <a:pPr marL="1086485" lvl="1" indent="-285115"/>
            <a:endParaRPr lang="en-US">
              <a:latin typeface="Gill Sans"/>
              <a:ea typeface="Calibri"/>
            </a:endParaRPr>
          </a:p>
          <a:p>
            <a:pPr marL="1142365" lvl="2" indent="-227965"/>
            <a:endParaRPr lang="en-US">
              <a:latin typeface="Calibri"/>
              <a:ea typeface="Calibri"/>
            </a:endParaRPr>
          </a:p>
          <a:p>
            <a:pPr marL="1086485" lvl="1" indent="-457200"/>
            <a:endParaRPr lang="en-US">
              <a:latin typeface="Gill Sans"/>
              <a:ea typeface="Calibri"/>
            </a:endParaRPr>
          </a:p>
          <a:p>
            <a:pPr marL="1086485" lvl="1" indent="-457200"/>
            <a:endParaRPr lang="en-US" i="1">
              <a:latin typeface="Calibri"/>
              <a:ea typeface="Calibri"/>
              <a:cs typeface="Calibri"/>
            </a:endParaRPr>
          </a:p>
          <a:p>
            <a:pPr marL="514350" indent="-285115"/>
            <a:endParaRPr lang="en-US">
              <a:latin typeface="Gill Sans"/>
              <a:ea typeface="Calibri"/>
              <a:cs typeface="Calibri"/>
            </a:endParaRPr>
          </a:p>
          <a:p>
            <a:pPr marL="629285" lvl="1" indent="0">
              <a:buNone/>
            </a:pPr>
            <a:endParaRPr lang="en-US">
              <a:latin typeface="Gill Sans"/>
              <a:ea typeface="Calibri"/>
              <a:cs typeface="Calibri"/>
            </a:endParaRPr>
          </a:p>
          <a:p>
            <a:pPr marL="914400" lvl="1" indent="-285115"/>
            <a:endParaRPr lang="en-US">
              <a:latin typeface="Gill Sans"/>
              <a:ea typeface="Calibri"/>
              <a:cs typeface="Calibri"/>
            </a:endParaRPr>
          </a:p>
          <a:p>
            <a:pPr marL="742315" indent="-285115">
              <a:lnSpc>
                <a:spcPct val="90000"/>
              </a:lnSpc>
              <a:spcBef>
                <a:spcPts val="20"/>
              </a:spcBef>
            </a:pPr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Calibri"/>
              <a:ea typeface="Calibri"/>
              <a:cs typeface="Calibri"/>
            </a:endParaRPr>
          </a:p>
          <a:p>
            <a:pPr marL="342265" indent="-342265"/>
            <a:endParaRPr lang="en-US">
              <a:latin typeface="Calibri"/>
              <a:ea typeface="Calibri"/>
              <a:cs typeface="Calibri"/>
            </a:endParaRPr>
          </a:p>
          <a:p>
            <a:pPr marL="742315" lvl="1" indent="-285115"/>
            <a:endParaRPr lang="en-US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sz="2800">
              <a:latin typeface="Gill Sans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  <a:p>
            <a:pPr marL="742315" lvl="1" indent="-285115"/>
            <a:endParaRPr lang="en-US" altLang="zh-CN">
              <a:latin typeface="Calibri"/>
              <a:ea typeface="Source Sans Pro"/>
              <a:cs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BD799B-1BEB-BBF4-B6AF-8DC7E254CFD2}"/>
              </a:ext>
            </a:extLst>
          </p:cNvPr>
          <p:cNvSpPr txBox="1"/>
          <p:nvPr/>
        </p:nvSpPr>
        <p:spPr>
          <a:xfrm>
            <a:off x="889978" y="6171577"/>
            <a:ext cx="1024921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latin typeface="Calibri"/>
                <a:ea typeface="宋体"/>
                <a:cs typeface="Calibri"/>
              </a:rPr>
              <a:t>ALL activities will be done in groups </a:t>
            </a:r>
            <a:r>
              <a:rPr lang="en-US" altLang="zh-CN" sz="2800">
                <a:solidFill>
                  <a:srgbClr val="FF542C"/>
                </a:solidFill>
                <a:latin typeface="Calibri"/>
                <a:ea typeface="宋体"/>
                <a:cs typeface="Calibri"/>
              </a:rPr>
              <a:t>except </a:t>
            </a:r>
            <a:r>
              <a:rPr lang="en-US" altLang="zh-CN" sz="2800">
                <a:latin typeface="Calibri"/>
                <a:ea typeface="宋体"/>
                <a:cs typeface="Calibri"/>
              </a:rPr>
              <a:t>for your Pre-class activity!</a:t>
            </a:r>
            <a:endParaRPr lang="zh-CN" altLang="en-US" sz="2800">
              <a:latin typeface="Calibri"/>
              <a:ea typeface="宋体"/>
              <a:cs typeface="Calibri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77E2BD3-3431-CC74-2474-ABA61E7BB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6967455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表格&#10;&#10;AI 生成的内容可能不正确。">
            <a:extLst>
              <a:ext uri="{FF2B5EF4-FFF2-40B4-BE49-F238E27FC236}">
                <a16:creationId xmlns:a16="http://schemas.microsoft.com/office/drawing/2014/main" id="{E5C86321-85FB-ACD8-8D8A-DB58940DD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941" y="872179"/>
            <a:ext cx="7010765" cy="581893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4ED69C2-0E8F-9F3F-E5ED-AFF6D6373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7008"/>
            <a:ext cx="12192000" cy="1143000"/>
          </a:xfrm>
        </p:spPr>
        <p:txBody>
          <a:bodyPr/>
          <a:lstStyle/>
          <a:p>
            <a:r>
              <a:rPr lang="zh-CN" altLang="en-US">
                <a:latin typeface="Corbel"/>
                <a:cs typeface="Calibri"/>
              </a:rPr>
              <a:t>Summary of  Due(Tentative)</a:t>
            </a:r>
            <a:endParaRPr lang="zh-CN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89D9A4-17F8-6569-4095-850F5BF70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66A45-9F5B-B340-9555-6B66F4E7847F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73CEF5-D01D-6DA8-FD02-CEDA68A8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29</a:t>
            </a:fld>
            <a:endParaRPr lang="en-CN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7A95BB1-D814-6CB2-C927-24A8D9C3F5C1}"/>
              </a:ext>
            </a:extLst>
          </p:cNvPr>
          <p:cNvSpPr txBox="1"/>
          <p:nvPr/>
        </p:nvSpPr>
        <p:spPr>
          <a:xfrm>
            <a:off x="521494" y="1872853"/>
            <a:ext cx="3172539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>
                <a:solidFill>
                  <a:srgbClr val="FF0000"/>
                </a:solidFill>
                <a:latin typeface="Calibri"/>
                <a:ea typeface="宋体"/>
                <a:cs typeface="Calibri"/>
              </a:rPr>
              <a:t> Any questions?</a:t>
            </a:r>
            <a:endParaRPr lang="zh-CN" altLang="en-US" sz="2800">
              <a:solidFill>
                <a:srgbClr val="FF0000"/>
              </a:solidFill>
              <a:latin typeface="Calibri"/>
              <a:ea typeface="宋体" panose="02010600030101010101" pitchFamily="2" charset="-122"/>
              <a:cs typeface="Calibri"/>
            </a:endParaRPr>
          </a:p>
          <a:p>
            <a:endParaRPr lang="en-US" altLang="zh-CN" sz="2800">
              <a:latin typeface="Calibri"/>
              <a:ea typeface="宋体"/>
              <a:cs typeface="Calibri"/>
            </a:endParaRPr>
          </a:p>
          <a:p>
            <a:r>
              <a:rPr lang="en-US" altLang="zh-CN" sz="2800">
                <a:latin typeface="Calibri"/>
                <a:ea typeface="宋体"/>
                <a:cs typeface="Calibri"/>
              </a:rPr>
              <a:t>Again:</a:t>
            </a:r>
          </a:p>
          <a:p>
            <a:r>
              <a:rPr lang="en-US" sz="2800">
                <a:latin typeface="Calibri"/>
                <a:ea typeface="宋体"/>
                <a:cs typeface="Calibri"/>
              </a:rPr>
              <a:t>Form Groups of 3; </a:t>
            </a:r>
            <a:endParaRPr lang="en-US" sz="2800">
              <a:solidFill>
                <a:srgbClr val="000000"/>
              </a:solidFill>
              <a:latin typeface="Calibri"/>
              <a:ea typeface="Calibri" panose="020F0502020204030204"/>
              <a:cs typeface="Calibri"/>
            </a:endParaRPr>
          </a:p>
          <a:p>
            <a:r>
              <a:rPr lang="en-US" sz="2800">
                <a:solidFill>
                  <a:srgbClr val="0563C1"/>
                </a:solidFill>
                <a:latin typeface="Calibri"/>
                <a:ea typeface="宋体"/>
                <a:cs typeface="Calibri"/>
                <a:hlinkClick r:id="rId3"/>
              </a:rPr>
              <a:t>submit</a:t>
            </a:r>
            <a:r>
              <a:rPr lang="en-US" sz="2800">
                <a:latin typeface="Calibri"/>
                <a:ea typeface="宋体"/>
                <a:cs typeface="Calibri"/>
              </a:rPr>
              <a:t> by </a:t>
            </a:r>
            <a:r>
              <a:rPr lang="en-US" sz="2800" i="1">
                <a:solidFill>
                  <a:srgbClr val="FF542C"/>
                </a:solidFill>
                <a:ea typeface="+mn-lt"/>
                <a:cs typeface="+mn-lt"/>
              </a:rPr>
              <a:t>Jan 30</a:t>
            </a:r>
            <a:endParaRPr lang="en-US" sz="2800">
              <a:ea typeface="Calibri"/>
              <a:cs typeface="Calibri"/>
            </a:endParaRPr>
          </a:p>
          <a:p>
            <a:endParaRPr lang="en-US" altLang="zh-CN" sz="2800">
              <a:latin typeface="Gill Sans"/>
              <a:ea typeface="宋体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5B7C9B-203D-800D-E4B8-C91BB6E602A3}"/>
              </a:ext>
            </a:extLst>
          </p:cNvPr>
          <p:cNvSpPr/>
          <p:nvPr/>
        </p:nvSpPr>
        <p:spPr>
          <a:xfrm>
            <a:off x="4170947" y="1134405"/>
            <a:ext cx="7413744" cy="11687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41D6C0A3-25C5-BAFF-2E06-B8A2B0C7418D}"/>
              </a:ext>
            </a:extLst>
          </p:cNvPr>
          <p:cNvCxnSpPr/>
          <p:nvPr/>
        </p:nvCxnSpPr>
        <p:spPr>
          <a:xfrm flipH="1">
            <a:off x="3185503" y="1713066"/>
            <a:ext cx="968256" cy="17187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7C645-AE8D-8088-0164-05C4A05E8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43795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6D13E-B257-982C-3A97-55E0DE8F6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“ChatGPT Moment”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C55D39-E912-6395-0AF0-46043538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9FA6-ADC0-A240-8971-E2C472CAEF61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A5476-9947-D9D9-451C-AC7DDC579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311FB-FA3A-862C-19A4-43B7D80B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3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0C9E74-202F-B455-0B4F-061B7BB41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4113" y="1600200"/>
            <a:ext cx="6299199" cy="5080000"/>
          </a:xfrm>
        </p:spPr>
        <p:txBody>
          <a:bodyPr>
            <a:normAutofit/>
          </a:bodyPr>
          <a:lstStyle/>
          <a:p>
            <a:r>
              <a:rPr lang="en-US" sz="3200"/>
              <a:t>LLMs have revolutionized the world</a:t>
            </a:r>
          </a:p>
          <a:p>
            <a:pPr lvl="1"/>
            <a:r>
              <a:rPr lang="en-US" sz="2800"/>
              <a:t>QA, Writing, Education, Companion, …</a:t>
            </a:r>
          </a:p>
          <a:p>
            <a:pPr lvl="1"/>
            <a:endParaRPr lang="en-US" sz="2800"/>
          </a:p>
          <a:p>
            <a:pPr marL="457188" lvl="1" indent="0">
              <a:buNone/>
            </a:pPr>
            <a:endParaRPr lang="en-US" sz="2800"/>
          </a:p>
          <a:p>
            <a:r>
              <a:rPr lang="en-US" sz="3200" b="1"/>
              <a:t>🌟Discussion: </a:t>
            </a:r>
            <a:r>
              <a:rPr lang="en-US" sz="3200"/>
              <a:t>What is the most impressive application of LLMs that you have seen?</a:t>
            </a:r>
            <a:endParaRPr lang="en-US" sz="3200" b="1"/>
          </a:p>
        </p:txBody>
      </p:sp>
      <p:pic>
        <p:nvPicPr>
          <p:cNvPr id="7" name="Content Placeholder 5" descr="A screen shot of a graph&#10;&#10;Description automatically generated">
            <a:extLst>
              <a:ext uri="{FF2B5EF4-FFF2-40B4-BE49-F238E27FC236}">
                <a16:creationId xmlns:a16="http://schemas.microsoft.com/office/drawing/2014/main" id="{96707883-17DD-9823-EB21-9E379ADFF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77" y="1470585"/>
            <a:ext cx="4689012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2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C6D12-78B9-B986-C3C7-5A09671D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LLMs to LLM Agents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542EA8-3CBB-34D4-1777-0D4C9E50D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FB3F7-22DC-0845-A892-8A6CE80AFDE8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66586-2A55-21B7-9DD6-6362E409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404F69-1AFE-DEC6-2744-7320636E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4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3B4F7C-A115-7623-7CCC-6AEFC6BA0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457" y="1827439"/>
            <a:ext cx="1459245" cy="9234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/>
              <a:t>LLMs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4889E-6627-C9C0-3A3E-86701E225222}"/>
              </a:ext>
            </a:extLst>
          </p:cNvPr>
          <p:cNvSpPr/>
          <p:nvPr/>
        </p:nvSpPr>
        <p:spPr>
          <a:xfrm>
            <a:off x="4793633" y="1764756"/>
            <a:ext cx="1774372" cy="10232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LLM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4E6C3E-142F-0733-F588-69989C1142BF}"/>
              </a:ext>
            </a:extLst>
          </p:cNvPr>
          <p:cNvSpPr txBox="1"/>
          <p:nvPr/>
        </p:nvSpPr>
        <p:spPr>
          <a:xfrm>
            <a:off x="1584559" y="1886682"/>
            <a:ext cx="1459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i="1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Tokens</a:t>
            </a:r>
            <a:endParaRPr lang="en-US" sz="3200" i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D9FF52-0A57-A31C-E82C-892E4224D956}"/>
              </a:ext>
            </a:extLst>
          </p:cNvPr>
          <p:cNvCxnSpPr/>
          <p:nvPr/>
        </p:nvCxnSpPr>
        <p:spPr>
          <a:xfrm>
            <a:off x="3209762" y="2265498"/>
            <a:ext cx="125185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BA2CCEC-62FC-C8AD-47CD-41BEFEE6FEAF}"/>
              </a:ext>
            </a:extLst>
          </p:cNvPr>
          <p:cNvCxnSpPr/>
          <p:nvPr/>
        </p:nvCxnSpPr>
        <p:spPr>
          <a:xfrm>
            <a:off x="6856476" y="2234655"/>
            <a:ext cx="125185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BE53A7-8BB2-4550-33A2-9C263E4F274A}"/>
              </a:ext>
            </a:extLst>
          </p:cNvPr>
          <p:cNvSpPr txBox="1"/>
          <p:nvPr/>
        </p:nvSpPr>
        <p:spPr>
          <a:xfrm>
            <a:off x="8298832" y="1886681"/>
            <a:ext cx="1459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i="1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Tokens</a:t>
            </a:r>
            <a:endParaRPr lang="en-US" sz="3200" i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96B30-DAFA-3CD4-D215-719DCB4ED8C5}"/>
              </a:ext>
            </a:extLst>
          </p:cNvPr>
          <p:cNvSpPr txBox="1"/>
          <p:nvPr/>
        </p:nvSpPr>
        <p:spPr>
          <a:xfrm>
            <a:off x="924346" y="2488281"/>
            <a:ext cx="2779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(Text &amp; other modalities)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86C2F-E22D-DDCA-40AE-16BFD7FCF155}"/>
              </a:ext>
            </a:extLst>
          </p:cNvPr>
          <p:cNvSpPr txBox="1"/>
          <p:nvPr/>
        </p:nvSpPr>
        <p:spPr>
          <a:xfrm>
            <a:off x="7547625" y="2488281"/>
            <a:ext cx="2779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(Text &amp; other modalities)</a:t>
            </a:r>
          </a:p>
        </p:txBody>
      </p:sp>
      <p:pic>
        <p:nvPicPr>
          <p:cNvPr id="18" name="Picture 17" descr="A blue and green planet&#10;&#10;Description automatically generated">
            <a:extLst>
              <a:ext uri="{FF2B5EF4-FFF2-40B4-BE49-F238E27FC236}">
                <a16:creationId xmlns:a16="http://schemas.microsoft.com/office/drawing/2014/main" id="{7A1ABE74-7B06-B241-6103-B082A5BAD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024" y="4320588"/>
            <a:ext cx="1513114" cy="1513114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0A7E63A-D117-B360-6046-A207FC5C7C51}"/>
              </a:ext>
            </a:extLst>
          </p:cNvPr>
          <p:cNvSpPr/>
          <p:nvPr/>
        </p:nvSpPr>
        <p:spPr>
          <a:xfrm>
            <a:off x="1584559" y="4592754"/>
            <a:ext cx="1774372" cy="10232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LLM</a:t>
            </a:r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47CE796-20A8-C86C-C56B-3E434FE59C3C}"/>
              </a:ext>
            </a:extLst>
          </p:cNvPr>
          <p:cNvCxnSpPr>
            <a:cxnSpLocks/>
          </p:cNvCxnSpPr>
          <p:nvPr/>
        </p:nvCxnSpPr>
        <p:spPr>
          <a:xfrm flipH="1">
            <a:off x="3854231" y="4779085"/>
            <a:ext cx="232410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A9E388B-DA4F-9939-B543-208FFA3A7415}"/>
              </a:ext>
            </a:extLst>
          </p:cNvPr>
          <p:cNvSpPr txBox="1"/>
          <p:nvPr/>
        </p:nvSpPr>
        <p:spPr>
          <a:xfrm>
            <a:off x="4008253" y="4054438"/>
            <a:ext cx="2207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Perception</a:t>
            </a:r>
            <a:endParaRPr lang="en-US" sz="32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632954-F27F-C3CF-BB29-5521ACD84DF5}"/>
              </a:ext>
            </a:extLst>
          </p:cNvPr>
          <p:cNvSpPr txBox="1"/>
          <p:nvPr/>
        </p:nvSpPr>
        <p:spPr>
          <a:xfrm>
            <a:off x="4394479" y="4798848"/>
            <a:ext cx="1317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 i="1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Tokens</a:t>
            </a:r>
            <a:endParaRPr lang="en-US" sz="2800" i="1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D3FED-6C20-5383-66BD-6451BB6D8A65}"/>
              </a:ext>
            </a:extLst>
          </p:cNvPr>
          <p:cNvCxnSpPr>
            <a:cxnSpLocks/>
          </p:cNvCxnSpPr>
          <p:nvPr/>
        </p:nvCxnSpPr>
        <p:spPr>
          <a:xfrm flipH="1">
            <a:off x="3891424" y="5461940"/>
            <a:ext cx="2324100" cy="0"/>
          </a:xfrm>
          <a:prstGeom prst="straightConnector1">
            <a:avLst/>
          </a:prstGeom>
          <a:ln w="508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9CA34A5-371B-F4E8-082A-B2EE5507707D}"/>
              </a:ext>
            </a:extLst>
          </p:cNvPr>
          <p:cNvSpPr txBox="1"/>
          <p:nvPr/>
        </p:nvSpPr>
        <p:spPr>
          <a:xfrm>
            <a:off x="4275719" y="5534623"/>
            <a:ext cx="15744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Actions</a:t>
            </a:r>
            <a:endParaRPr lang="en-US" sz="32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3A40E1-1D4D-E07D-820A-4E7578F2677E}"/>
              </a:ext>
            </a:extLst>
          </p:cNvPr>
          <p:cNvSpPr txBox="1"/>
          <p:nvPr/>
        </p:nvSpPr>
        <p:spPr>
          <a:xfrm>
            <a:off x="3244918" y="1430928"/>
            <a:ext cx="1181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Input</a:t>
            </a:r>
            <a:endParaRPr lang="en-US" sz="32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5C1344-1239-1329-5719-632C21932D4B}"/>
              </a:ext>
            </a:extLst>
          </p:cNvPr>
          <p:cNvSpPr txBox="1"/>
          <p:nvPr/>
        </p:nvSpPr>
        <p:spPr>
          <a:xfrm>
            <a:off x="6749564" y="1402359"/>
            <a:ext cx="1524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Output</a:t>
            </a:r>
            <a:endParaRPr lang="en-US" sz="3200">
              <a:latin typeface="Calibri" panose="020F0502020204030204" pitchFamily="34" charset="0"/>
              <a:ea typeface="Helvetica Neue Light" charset="0"/>
              <a:cs typeface="Calibri" panose="020F0502020204030204" pitchFamily="34" charset="0"/>
            </a:endParaRP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6040F8C2-0BB3-0CE9-72F8-D1770DBA25C6}"/>
              </a:ext>
            </a:extLst>
          </p:cNvPr>
          <p:cNvSpPr txBox="1">
            <a:spLocks/>
          </p:cNvSpPr>
          <p:nvPr/>
        </p:nvSpPr>
        <p:spPr>
          <a:xfrm>
            <a:off x="9445938" y="4691992"/>
            <a:ext cx="2658976" cy="1001794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892" indent="-342892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pitchFamily="2" charset="2"/>
              <a:buChar char="§"/>
              <a:defRPr lang="en-US" sz="28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1pPr>
            <a:lvl2pPr marL="742931" indent="-285743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charset="2"/>
              <a:buChar char="§"/>
              <a:defRPr lang="en-US" sz="26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2pPr>
            <a:lvl3pPr marL="1142972" indent="-228594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charset="2"/>
              <a:buChar char="§"/>
              <a:defRPr lang="en-US" sz="24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3pPr>
            <a:lvl4pPr marL="1600160" indent="-228594" algn="l" defTabSz="914378" rtl="0" eaLnBrk="1" latinLnBrk="0" hangingPunct="1">
              <a:spcBef>
                <a:spcPct val="20000"/>
              </a:spcBef>
              <a:buClr>
                <a:srgbClr val="FF5F05"/>
              </a:buClr>
              <a:buFont typeface="Wingdings" pitchFamily="2" charset="2"/>
              <a:buChar char="§"/>
              <a:defRPr lang="en-US" sz="20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4pPr>
            <a:lvl5pPr marL="2057348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1800" b="0" i="0" kern="1200" dirty="0" smtClean="0">
                <a:solidFill>
                  <a:schemeClr val="tx1"/>
                </a:solidFill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3600" b="1"/>
              <a:t>LLM Agents</a:t>
            </a:r>
          </a:p>
        </p:txBody>
      </p:sp>
    </p:spTree>
    <p:extLst>
      <p:ext uri="{BB962C8B-B14F-4D97-AF65-F5344CB8AC3E}">
        <p14:creationId xmlns:p14="http://schemas.microsoft.com/office/powerpoint/2010/main" val="1912065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2CB6B-69FC-111C-1999-9F78AE97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461D9-1DE0-76BF-E899-03843BFBC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AI Agents?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31F9A0-0200-3F25-838A-C542762C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BD59D-53B6-9E49-BA01-9FA5CE377201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AD022-0271-CF3D-73F6-7B498520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BC4E40-80AB-4318-590E-1A9D630CD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5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1E865-E046-C05A-2A89-46DC1A954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514" y="1600200"/>
            <a:ext cx="10805886" cy="5080000"/>
          </a:xfrm>
        </p:spPr>
        <p:txBody>
          <a:bodyPr/>
          <a:lstStyle/>
          <a:p>
            <a:r>
              <a:rPr lang="en-US" sz="3200"/>
              <a:t>Building agents is (arguably) the ultimate goal of AI research</a:t>
            </a:r>
          </a:p>
          <a:p>
            <a:pPr marL="0" indent="0">
              <a:buNone/>
            </a:pPr>
            <a:endParaRPr lang="en-US" sz="32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353AF8-B967-1232-7D93-FA30F6757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57" y="2409149"/>
            <a:ext cx="5880100" cy="3860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F8D2221-5A48-9921-B5BC-516C9B98EFCF}"/>
              </a:ext>
            </a:extLst>
          </p:cNvPr>
          <p:cNvSpPr txBox="1"/>
          <p:nvPr/>
        </p:nvSpPr>
        <p:spPr>
          <a:xfrm>
            <a:off x="6787078" y="2696625"/>
            <a:ext cx="550272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/>
              <a:t>"An agent is anything that can be viewed as perceiving its environment through sensors and acting upon that environment through actuators."</a:t>
            </a:r>
          </a:p>
          <a:p>
            <a:pPr marL="0" indent="0">
              <a:buNone/>
            </a:pPr>
            <a:r>
              <a:rPr lang="en-US" sz="2800"/>
              <a:t>-- Russell &amp; Norvig, Al: A Modern Approach (2020)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E5413F-D1E0-3C51-8149-9FA294861CC7}"/>
              </a:ext>
            </a:extLst>
          </p:cNvPr>
          <p:cNvSpPr txBox="1"/>
          <p:nvPr/>
        </p:nvSpPr>
        <p:spPr>
          <a:xfrm>
            <a:off x="4105730" y="6409649"/>
            <a:ext cx="6308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https://language-agent-</a:t>
            </a:r>
            <a:r>
              <a:rPr lang="en-US" err="1"/>
              <a:t>tutorial.github.io</a:t>
            </a:r>
            <a:r>
              <a:rPr lang="en-US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675559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3FF4-B962-F5BD-0514-20CC31EC6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AI Agents?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F612A9-D91E-A84C-0381-13CFC9168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BD59D-53B6-9E49-BA01-9FA5CE377201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32CD4F-FF2D-514D-4F4E-DBFEDDF39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606E29-5BC7-0C55-3909-CE7BEB29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6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480D2E-1FC0-D233-0C47-C25595084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AI agent can make real-world impact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BDC109-A235-F9E9-5E6C-5F64C066F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85" y="2895600"/>
            <a:ext cx="6754168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0FBD25-9130-804C-1B28-954B1FA25265}"/>
              </a:ext>
            </a:extLst>
          </p:cNvPr>
          <p:cNvSpPr txBox="1"/>
          <p:nvPr/>
        </p:nvSpPr>
        <p:spPr>
          <a:xfrm>
            <a:off x="1594127" y="5537200"/>
            <a:ext cx="3224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Automated research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CD83912-D130-645B-3121-C13C603A7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393" y="1864613"/>
            <a:ext cx="3775722" cy="336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D89378-9C40-E3A4-6A54-75B7CD3CFDF0}"/>
              </a:ext>
            </a:extLst>
          </p:cNvPr>
          <p:cNvSpPr txBox="1"/>
          <p:nvPr/>
        </p:nvSpPr>
        <p:spPr>
          <a:xfrm>
            <a:off x="8357928" y="5537200"/>
            <a:ext cx="3593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>
                <a:latin typeface="Calibri" panose="020F0502020204030204" pitchFamily="34" charset="0"/>
                <a:ea typeface="Helvetica Neue Light" charset="0"/>
                <a:cs typeface="Calibri" panose="020F0502020204030204" pitchFamily="34" charset="0"/>
              </a:rPr>
              <a:t>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3026911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9C34-9743-6470-5318-0DA084DBE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Building Agents with LLMs?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30DACD-BB77-7407-7642-5FF45EA3E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BD59D-53B6-9E49-BA01-9FA5CE377201}" type="datetime1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B1CEE-CFC8-8280-9D33-6C2453568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1C00C1-444C-7EE8-0214-9917338E6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7</a:t>
            </a:fld>
            <a:endParaRPr lang="en-C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9D9C0A-72A3-58CE-3348-A59FCDE1B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Languages, or tokens,</a:t>
            </a:r>
            <a:r>
              <a:rPr lang="en-US" sz="3200"/>
              <a:t> are ideal for building AI agents</a:t>
            </a:r>
          </a:p>
          <a:p>
            <a:pPr lvl="1"/>
            <a:r>
              <a:rPr lang="en-US" sz="2800" b="1"/>
              <a:t>Perception: </a:t>
            </a:r>
            <a:r>
              <a:rPr lang="en-US" sz="2800"/>
              <a:t>the world can be described by language</a:t>
            </a:r>
          </a:p>
          <a:p>
            <a:pPr lvl="1"/>
            <a:r>
              <a:rPr lang="en-US" sz="2800" b="1"/>
              <a:t>Intelligence: </a:t>
            </a:r>
            <a:r>
              <a:rPr lang="en-US" sz="2800"/>
              <a:t>planning, reasoning, reflection, can all be described by language</a:t>
            </a:r>
          </a:p>
          <a:p>
            <a:pPr lvl="1"/>
            <a:r>
              <a:rPr lang="en-US" sz="2800" b="1"/>
              <a:t>Action: </a:t>
            </a:r>
            <a:r>
              <a:rPr lang="en-US" sz="2800"/>
              <a:t>agent can use language to interact with the world: coding, use of APIs/tools</a:t>
            </a:r>
          </a:p>
          <a:p>
            <a:pPr lvl="1"/>
            <a:r>
              <a:rPr lang="en-US" sz="2800" b="1"/>
              <a:t>Data availability: </a:t>
            </a:r>
            <a:r>
              <a:rPr lang="en-US" sz="2800"/>
              <a:t>Human perception and intelligence have been described with language, leading to 100T+ tokens</a:t>
            </a:r>
            <a:endParaRPr lang="en-US" sz="2800" b="1"/>
          </a:p>
          <a:p>
            <a:r>
              <a:rPr lang="en-US" sz="3000" b="1"/>
              <a:t>🌟Discussion: </a:t>
            </a:r>
            <a:r>
              <a:rPr lang="en-US" sz="3000"/>
              <a:t>Do you believe language is essential for AI agents? Pros/Cons? Can AI agents develop their own languages?</a:t>
            </a:r>
            <a:endParaRPr lang="en-US" sz="3000" b="1"/>
          </a:p>
          <a:p>
            <a:pPr lvl="1"/>
            <a:endParaRPr lang="en-US" sz="2800" b="1"/>
          </a:p>
        </p:txBody>
      </p:sp>
    </p:spTree>
    <p:extLst>
      <p:ext uri="{BB962C8B-B14F-4D97-AF65-F5344CB8AC3E}">
        <p14:creationId xmlns:p14="http://schemas.microsoft.com/office/powerpoint/2010/main" val="2634132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2B6FC-42AB-7398-5DD5-D8563C51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Course Logistics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E79CA-B0E4-A142-E5E5-720EB16D8D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pic>
        <p:nvPicPr>
          <p:cNvPr id="4" name="图片 3" descr="图片包含 徽标&#10;&#10;AI 生成的内容可能不正确。">
            <a:extLst>
              <a:ext uri="{FF2B5EF4-FFF2-40B4-BE49-F238E27FC236}">
                <a16:creationId xmlns:a16="http://schemas.microsoft.com/office/drawing/2014/main" id="{48162CAE-0ACF-DD89-7F81-B045833A8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084" y="1252648"/>
            <a:ext cx="7837714" cy="195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201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B2481-34E4-643F-E841-4BEFB48E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ea typeface="Source Sans Pro"/>
              </a:rPr>
              <a:t>Teaching Staff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85E3AA-CF5B-AC8B-AB5F-4920D281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273C1-F6CD-9443-9C97-6AF21B6A6F46}" type="datetime1">
              <a:rPr lang="en-US" smtClean="0"/>
              <a:t>1/21/2025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368A03-A4E8-AC7B-8AAF-2265B9C3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CN" smtClean="0"/>
              <a:pPr/>
              <a:t>9</a:t>
            </a:fld>
            <a:endParaRPr lang="en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5B8F780-8D01-5874-8146-0ADC229A1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674" y="1992922"/>
            <a:ext cx="3273128" cy="3319763"/>
          </a:xfrm>
          <a:prstGeom prst="rect">
            <a:avLst/>
          </a:prstGeom>
        </p:spPr>
      </p:pic>
      <p:pic>
        <p:nvPicPr>
          <p:cNvPr id="9" name="图片 8" descr="雪山前的男人&#10;&#10;AI 生成的内容可能不正确。">
            <a:extLst>
              <a:ext uri="{FF2B5EF4-FFF2-40B4-BE49-F238E27FC236}">
                <a16:creationId xmlns:a16="http://schemas.microsoft.com/office/drawing/2014/main" id="{4E5CF5D9-195D-9FD5-D7FA-E7E88162C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092" y="2031555"/>
            <a:ext cx="3281757" cy="32399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F0AD753-CD94-BB5D-A822-898AC7896AFB}"/>
              </a:ext>
            </a:extLst>
          </p:cNvPr>
          <p:cNvSpPr txBox="1"/>
          <p:nvPr/>
        </p:nvSpPr>
        <p:spPr>
          <a:xfrm>
            <a:off x="1875870" y="5506413"/>
            <a:ext cx="4220130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800">
                <a:latin typeface="Calibri"/>
                <a:ea typeface="Calibri"/>
                <a:cs typeface="Calibri"/>
              </a:rPr>
              <a:t>Instructor: Jiaxuan You</a:t>
            </a:r>
          </a:p>
          <a:p>
            <a:pPr algn="ctr"/>
            <a:r>
              <a:rPr lang="en-US" altLang="zh-CN" sz="2400">
                <a:latin typeface="Calibri"/>
                <a:ea typeface="Calibri"/>
                <a:cs typeface="Calibri"/>
              </a:rPr>
              <a:t>Assistant Prof joined in 2024 Fall</a:t>
            </a:r>
          </a:p>
          <a:p>
            <a:pPr algn="ctr"/>
            <a:r>
              <a:rPr lang="en-US" altLang="zh-CN" sz="2400">
                <a:latin typeface="Calibri"/>
                <a:ea typeface="Calibri"/>
                <a:cs typeface="Calibri"/>
              </a:rPr>
              <a:t>LLM agents, graphs, science, …</a:t>
            </a:r>
            <a:endParaRPr lang="en-US" altLang="zh-CN" sz="2400">
              <a:ea typeface="Calibri"/>
              <a:cs typeface="Calibri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26A59A7-EFB9-1DBD-35A2-147FBE3EFF4D}"/>
              </a:ext>
            </a:extLst>
          </p:cNvPr>
          <p:cNvSpPr txBox="1"/>
          <p:nvPr/>
        </p:nvSpPr>
        <p:spPr>
          <a:xfrm>
            <a:off x="6236541" y="5523621"/>
            <a:ext cx="4508991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zh-CN" sz="2800">
                <a:latin typeface="Calibri"/>
                <a:ea typeface="Calibri"/>
                <a:cs typeface="Calibri"/>
              </a:rPr>
              <a:t>Teaching Assistant: </a:t>
            </a:r>
            <a:r>
              <a:rPr lang="en-US" altLang="zh-CN" sz="2800" err="1">
                <a:latin typeface="Calibri"/>
                <a:ea typeface="Calibri"/>
                <a:cs typeface="Calibri"/>
              </a:rPr>
              <a:t>Jinwei</a:t>
            </a:r>
            <a:r>
              <a:rPr lang="en-US" altLang="zh-CN" sz="2800">
                <a:latin typeface="Calibri"/>
                <a:ea typeface="Calibri"/>
                <a:cs typeface="Calibri"/>
              </a:rPr>
              <a:t> Yao</a:t>
            </a:r>
            <a:endParaRPr lang="zh-CN" altLang="en-US"/>
          </a:p>
          <a:p>
            <a:pPr algn="ctr"/>
            <a:r>
              <a:rPr lang="en-US" altLang="zh-CN" sz="2400">
                <a:ea typeface="Calibri"/>
                <a:cs typeface="Calibri"/>
              </a:rPr>
              <a:t>1st Year MSCS</a:t>
            </a:r>
          </a:p>
          <a:p>
            <a:pPr algn="ctr"/>
            <a:r>
              <a:rPr lang="en-US" altLang="zh-CN" sz="2400">
                <a:ea typeface="Calibri"/>
                <a:cs typeface="Calibri"/>
              </a:rPr>
              <a:t>Interested in LLM Systems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E0248-15DC-68C4-0DAC-9BB80FAAD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>
                <a:ea typeface="Helvetica Neue" panose="02000503000000020004" pitchFamily="2" charset="0"/>
              </a:rPr>
              <a:t>CS598: Topics in LLM Agents, Jiaxuan You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28506926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000" dirty="0">
            <a:latin typeface="Calibri" panose="020F0502020204030204" pitchFamily="34" charset="0"/>
            <a:ea typeface="Helvetica Neue Light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29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1_Office Theme</vt:lpstr>
      <vt:lpstr>Introduction</vt:lpstr>
      <vt:lpstr>Welcome to LLM Agents</vt:lpstr>
      <vt:lpstr>The “ChatGPT Moment”</vt:lpstr>
      <vt:lpstr>From LLMs to LLM Agents</vt:lpstr>
      <vt:lpstr>Why AI Agents?</vt:lpstr>
      <vt:lpstr>Why AI Agents?</vt:lpstr>
      <vt:lpstr>Why Building Agents with LLMs?</vt:lpstr>
      <vt:lpstr>Course Logistics</vt:lpstr>
      <vt:lpstr>Teaching Staff</vt:lpstr>
      <vt:lpstr>Course Logistics</vt:lpstr>
      <vt:lpstr>Course Console</vt:lpstr>
      <vt:lpstr>Course Objective</vt:lpstr>
      <vt:lpstr>Schedule </vt:lpstr>
      <vt:lpstr>Grading (Details to be finalized)</vt:lpstr>
      <vt:lpstr>Pre-class activity</vt:lpstr>
      <vt:lpstr>Form a team ASAP</vt:lpstr>
      <vt:lpstr>In-class activity</vt:lpstr>
      <vt:lpstr>In-class activity- Paper presentation</vt:lpstr>
      <vt:lpstr>In-class activity- Panel discussion</vt:lpstr>
      <vt:lpstr>Paper Summaries</vt:lpstr>
      <vt:lpstr>Summary of  Your Role</vt:lpstr>
      <vt:lpstr>Project- A Research Survey</vt:lpstr>
      <vt:lpstr>Project- A Research Survey</vt:lpstr>
      <vt:lpstr>Project- A Research Survey</vt:lpstr>
      <vt:lpstr>Project- A Research Survey</vt:lpstr>
      <vt:lpstr>Project- A Research Survey</vt:lpstr>
      <vt:lpstr>Project- A Research Survey</vt:lpstr>
      <vt:lpstr>Project- A Research Survey</vt:lpstr>
      <vt:lpstr>Summary of  Due(Tentative)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revision>1</cp:revision>
  <cp:lastPrinted>2023-02-07T11:43:19Z</cp:lastPrinted>
  <dcterms:created xsi:type="dcterms:W3CDTF">2009-06-12T17:14:38Z</dcterms:created>
  <dcterms:modified xsi:type="dcterms:W3CDTF">2025-01-22T01:45:19Z</dcterms:modified>
</cp:coreProperties>
</file>

<file path=docProps/thumbnail.jpeg>
</file>